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 id="2147483651" r:id="rId2"/>
    <p:sldMasterId id="2147483723" r:id="rId3"/>
  </p:sldMasterIdLst>
  <p:notesMasterIdLst>
    <p:notesMasterId r:id="rId30"/>
  </p:notesMasterIdLst>
  <p:handoutMasterIdLst>
    <p:handoutMasterId r:id="rId31"/>
  </p:handoutMasterIdLst>
  <p:sldIdLst>
    <p:sldId id="256" r:id="rId4"/>
    <p:sldId id="1074" r:id="rId5"/>
    <p:sldId id="1085" r:id="rId6"/>
    <p:sldId id="1087" r:id="rId7"/>
    <p:sldId id="1101" r:id="rId8"/>
    <p:sldId id="1102" r:id="rId9"/>
    <p:sldId id="1092" r:id="rId10"/>
    <p:sldId id="1093" r:id="rId11"/>
    <p:sldId id="1105" r:id="rId12"/>
    <p:sldId id="1106" r:id="rId13"/>
    <p:sldId id="1107" r:id="rId14"/>
    <p:sldId id="1108" r:id="rId15"/>
    <p:sldId id="1094" r:id="rId16"/>
    <p:sldId id="1095" r:id="rId17"/>
    <p:sldId id="1103" r:id="rId18"/>
    <p:sldId id="1104" r:id="rId19"/>
    <p:sldId id="1098" r:id="rId20"/>
    <p:sldId id="1099" r:id="rId21"/>
    <p:sldId id="1111" r:id="rId22"/>
    <p:sldId id="1113" r:id="rId23"/>
    <p:sldId id="1100" r:id="rId24"/>
    <p:sldId id="1110" r:id="rId25"/>
    <p:sldId id="1114" r:id="rId26"/>
    <p:sldId id="1112" r:id="rId27"/>
    <p:sldId id="815" r:id="rId28"/>
    <p:sldId id="43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ivya Dar" initials="DD [7]" lastIdx="1" clrIdx="6"/>
  <p:cmAuthor id="1" name="Divya Dar" initials="DD" lastIdx="1" clrIdx="0"/>
  <p:cmAuthor id="8" name="Divya Dar" initials="DD [8]" lastIdx="1" clrIdx="7"/>
  <p:cmAuthor id="2" name="Divya Dar" initials="DD [2]" lastIdx="1" clrIdx="1"/>
  <p:cmAuthor id="9" name="Divya Dar" initials="DD [9]" lastIdx="1" clrIdx="8"/>
  <p:cmAuthor id="3" name="Divya Dar" initials="DD [3]" lastIdx="1" clrIdx="2"/>
  <p:cmAuthor id="10" name="Divya Dar" initials="DD [10]" lastIdx="1" clrIdx="9"/>
  <p:cmAuthor id="4" name="Divya Dar" initials="DD [4]" lastIdx="1" clrIdx="3"/>
  <p:cmAuthor id="11" name="Divya Dar" initials="DD [11]" lastIdx="1" clrIdx="10"/>
  <p:cmAuthor id="5" name="Divya Dar" initials="DD [5]" lastIdx="1" clrIdx="4"/>
  <p:cmAuthor id="6" name="Divya Dar" initials="DD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E81"/>
    <a:srgbClr val="F8AE30"/>
    <a:srgbClr val="616161"/>
    <a:srgbClr val="454545"/>
    <a:srgbClr val="8686FF"/>
    <a:srgbClr val="202C56"/>
    <a:srgbClr val="FFFFFF"/>
    <a:srgbClr val="11182F"/>
    <a:srgbClr val="F891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4681"/>
  </p:normalViewPr>
  <p:slideViewPr>
    <p:cSldViewPr snapToGrid="0" snapToObjects="1">
      <p:cViewPr varScale="1">
        <p:scale>
          <a:sx n="86" d="100"/>
          <a:sy n="86" d="100"/>
        </p:scale>
        <p:origin x="120"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a Reichlin-Meldegg" userId="9c6d82ff-0baa-4c52-bad5-462cbe1d6f99" providerId="ADAL" clId="{6139C66B-1CD6-4CDD-BCBB-B17F2427F1ED}"/>
    <pc:docChg chg="custSel addSld delSld modSld modMainMaster">
      <pc:chgData name="Vera Reichlin-Meldegg" userId="9c6d82ff-0baa-4c52-bad5-462cbe1d6f99" providerId="ADAL" clId="{6139C66B-1CD6-4CDD-BCBB-B17F2427F1ED}" dt="2018-10-05T09:13:14.693" v="483" actId="207"/>
      <pc:docMkLst>
        <pc:docMk/>
      </pc:docMkLst>
      <pc:sldChg chg="add">
        <pc:chgData name="Vera Reichlin-Meldegg" userId="9c6d82ff-0baa-4c52-bad5-462cbe1d6f99" providerId="ADAL" clId="{6139C66B-1CD6-4CDD-BCBB-B17F2427F1ED}" dt="2018-10-04T07:26:44.230" v="0" actId="478"/>
        <pc:sldMkLst>
          <pc:docMk/>
          <pc:sldMk cId="1488456663" sldId="257"/>
        </pc:sldMkLst>
      </pc:sldChg>
      <pc:sldChg chg="add">
        <pc:chgData name="Vera Reichlin-Meldegg" userId="9c6d82ff-0baa-4c52-bad5-462cbe1d6f99" providerId="ADAL" clId="{6139C66B-1CD6-4CDD-BCBB-B17F2427F1ED}" dt="2018-10-04T07:26:51.104" v="1" actId="478"/>
        <pc:sldMkLst>
          <pc:docMk/>
          <pc:sldMk cId="2208157355" sldId="258"/>
        </pc:sldMkLst>
      </pc:sldChg>
      <pc:sldChg chg="add">
        <pc:chgData name="Vera Reichlin-Meldegg" userId="9c6d82ff-0baa-4c52-bad5-462cbe1d6f99" providerId="ADAL" clId="{6139C66B-1CD6-4CDD-BCBB-B17F2427F1ED}" dt="2018-10-04T07:26:54.508" v="2" actId="478"/>
        <pc:sldMkLst>
          <pc:docMk/>
          <pc:sldMk cId="3404784324" sldId="259"/>
        </pc:sldMkLst>
      </pc:sldChg>
      <pc:sldChg chg="add">
        <pc:chgData name="Vera Reichlin-Meldegg" userId="9c6d82ff-0baa-4c52-bad5-462cbe1d6f99" providerId="ADAL" clId="{6139C66B-1CD6-4CDD-BCBB-B17F2427F1ED}" dt="2018-10-04T07:27:15.291" v="3" actId="478"/>
        <pc:sldMkLst>
          <pc:docMk/>
          <pc:sldMk cId="3210926361" sldId="260"/>
        </pc:sldMkLst>
      </pc:sldChg>
      <pc:sldChg chg="add">
        <pc:chgData name="Vera Reichlin-Meldegg" userId="9c6d82ff-0baa-4c52-bad5-462cbe1d6f99" providerId="ADAL" clId="{6139C66B-1CD6-4CDD-BCBB-B17F2427F1ED}" dt="2018-10-04T07:27:19.370" v="4" actId="478"/>
        <pc:sldMkLst>
          <pc:docMk/>
          <pc:sldMk cId="3724395183" sldId="261"/>
        </pc:sldMkLst>
      </pc:sldChg>
      <pc:sldChg chg="addSp delSp modSp add">
        <pc:chgData name="Vera Reichlin-Meldegg" userId="9c6d82ff-0baa-4c52-bad5-462cbe1d6f99" providerId="ADAL" clId="{6139C66B-1CD6-4CDD-BCBB-B17F2427F1ED}" dt="2018-10-05T09:07:30.019" v="470" actId="478"/>
        <pc:sldMkLst>
          <pc:docMk/>
          <pc:sldMk cId="3255099154" sldId="262"/>
        </pc:sldMkLst>
        <pc:spChg chg="mod">
          <ac:chgData name="Vera Reichlin-Meldegg" userId="9c6d82ff-0baa-4c52-bad5-462cbe1d6f99" providerId="ADAL" clId="{6139C66B-1CD6-4CDD-BCBB-B17F2427F1ED}" dt="2018-10-05T07:06:29.291" v="49" actId="15"/>
          <ac:spMkLst>
            <pc:docMk/>
            <pc:sldMk cId="3255099154" sldId="262"/>
            <ac:spMk id="4" creationId="{7B7920EE-C38A-4A3A-B7B7-C470F73E14CF}"/>
          </ac:spMkLst>
        </pc:spChg>
        <pc:spChg chg="add del mod">
          <ac:chgData name="Vera Reichlin-Meldegg" userId="9c6d82ff-0baa-4c52-bad5-462cbe1d6f99" providerId="ADAL" clId="{6139C66B-1CD6-4CDD-BCBB-B17F2427F1ED}" dt="2018-10-05T09:06:11.186" v="458" actId="478"/>
          <ac:spMkLst>
            <pc:docMk/>
            <pc:sldMk cId="3255099154" sldId="262"/>
            <ac:spMk id="5" creationId="{9A7DADD2-7C29-4FA3-B80E-F0ABA230ABCB}"/>
          </ac:spMkLst>
        </pc:spChg>
        <pc:spChg chg="add del mod">
          <ac:chgData name="Vera Reichlin-Meldegg" userId="9c6d82ff-0baa-4c52-bad5-462cbe1d6f99" providerId="ADAL" clId="{6139C66B-1CD6-4CDD-BCBB-B17F2427F1ED}" dt="2018-10-05T09:07:30.019" v="470" actId="478"/>
          <ac:spMkLst>
            <pc:docMk/>
            <pc:sldMk cId="3255099154" sldId="262"/>
            <ac:spMk id="6" creationId="{A2E2DE69-73EF-42ED-AFD6-C93B63E1BE8F}"/>
          </ac:spMkLst>
        </pc:spChg>
      </pc:sldChg>
      <pc:sldChg chg="add">
        <pc:chgData name="Vera Reichlin-Meldegg" userId="9c6d82ff-0baa-4c52-bad5-462cbe1d6f99" providerId="ADAL" clId="{6139C66B-1CD6-4CDD-BCBB-B17F2427F1ED}" dt="2018-10-04T07:27:28.142" v="6" actId="478"/>
        <pc:sldMkLst>
          <pc:docMk/>
          <pc:sldMk cId="1865078428" sldId="263"/>
        </pc:sldMkLst>
      </pc:sldChg>
      <pc:sldChg chg="add">
        <pc:chgData name="Vera Reichlin-Meldegg" userId="9c6d82ff-0baa-4c52-bad5-462cbe1d6f99" providerId="ADAL" clId="{6139C66B-1CD6-4CDD-BCBB-B17F2427F1ED}" dt="2018-10-04T07:27:37.193" v="7" actId="478"/>
        <pc:sldMkLst>
          <pc:docMk/>
          <pc:sldMk cId="11996839" sldId="264"/>
        </pc:sldMkLst>
      </pc:sldChg>
      <pc:sldChg chg="add">
        <pc:chgData name="Vera Reichlin-Meldegg" userId="9c6d82ff-0baa-4c52-bad5-462cbe1d6f99" providerId="ADAL" clId="{6139C66B-1CD6-4CDD-BCBB-B17F2427F1ED}" dt="2018-10-04T07:27:40.929" v="8" actId="478"/>
        <pc:sldMkLst>
          <pc:docMk/>
          <pc:sldMk cId="2653392124" sldId="265"/>
        </pc:sldMkLst>
      </pc:sldChg>
      <pc:sldChg chg="add">
        <pc:chgData name="Vera Reichlin-Meldegg" userId="9c6d82ff-0baa-4c52-bad5-462cbe1d6f99" providerId="ADAL" clId="{6139C66B-1CD6-4CDD-BCBB-B17F2427F1ED}" dt="2018-10-04T07:27:45.802" v="9" actId="478"/>
        <pc:sldMkLst>
          <pc:docMk/>
          <pc:sldMk cId="2536655270" sldId="266"/>
        </pc:sldMkLst>
      </pc:sldChg>
      <pc:sldChg chg="add">
        <pc:chgData name="Vera Reichlin-Meldegg" userId="9c6d82ff-0baa-4c52-bad5-462cbe1d6f99" providerId="ADAL" clId="{6139C66B-1CD6-4CDD-BCBB-B17F2427F1ED}" dt="2018-10-04T07:27:49.051" v="10" actId="478"/>
        <pc:sldMkLst>
          <pc:docMk/>
          <pc:sldMk cId="3174854033" sldId="267"/>
        </pc:sldMkLst>
      </pc:sldChg>
      <pc:sldChg chg="add">
        <pc:chgData name="Vera Reichlin-Meldegg" userId="9c6d82ff-0baa-4c52-bad5-462cbe1d6f99" providerId="ADAL" clId="{6139C66B-1CD6-4CDD-BCBB-B17F2427F1ED}" dt="2018-10-04T07:27:56.338" v="11" actId="478"/>
        <pc:sldMkLst>
          <pc:docMk/>
          <pc:sldMk cId="428322401" sldId="268"/>
        </pc:sldMkLst>
      </pc:sldChg>
      <pc:sldChg chg="add">
        <pc:chgData name="Vera Reichlin-Meldegg" userId="9c6d82ff-0baa-4c52-bad5-462cbe1d6f99" providerId="ADAL" clId="{6139C66B-1CD6-4CDD-BCBB-B17F2427F1ED}" dt="2018-10-04T07:28:01.301" v="12" actId="478"/>
        <pc:sldMkLst>
          <pc:docMk/>
          <pc:sldMk cId="2714065326" sldId="269"/>
        </pc:sldMkLst>
      </pc:sldChg>
      <pc:sldChg chg="add">
        <pc:chgData name="Vera Reichlin-Meldegg" userId="9c6d82ff-0baa-4c52-bad5-462cbe1d6f99" providerId="ADAL" clId="{6139C66B-1CD6-4CDD-BCBB-B17F2427F1ED}" dt="2018-10-04T07:28:04.719" v="13" actId="478"/>
        <pc:sldMkLst>
          <pc:docMk/>
          <pc:sldMk cId="228948404" sldId="270"/>
        </pc:sldMkLst>
      </pc:sldChg>
      <pc:sldChg chg="add">
        <pc:chgData name="Vera Reichlin-Meldegg" userId="9c6d82ff-0baa-4c52-bad5-462cbe1d6f99" providerId="ADAL" clId="{6139C66B-1CD6-4CDD-BCBB-B17F2427F1ED}" dt="2018-10-04T07:28:09.059" v="14" actId="478"/>
        <pc:sldMkLst>
          <pc:docMk/>
          <pc:sldMk cId="3325294281" sldId="271"/>
        </pc:sldMkLst>
      </pc:sldChg>
      <pc:sldChg chg="add">
        <pc:chgData name="Vera Reichlin-Meldegg" userId="9c6d82ff-0baa-4c52-bad5-462cbe1d6f99" providerId="ADAL" clId="{6139C66B-1CD6-4CDD-BCBB-B17F2427F1ED}" dt="2018-10-04T07:28:13.013" v="15" actId="478"/>
        <pc:sldMkLst>
          <pc:docMk/>
          <pc:sldMk cId="1769590186" sldId="272"/>
        </pc:sldMkLst>
      </pc:sldChg>
      <pc:sldChg chg="add del">
        <pc:chgData name="Vera Reichlin-Meldegg" userId="9c6d82ff-0baa-4c52-bad5-462cbe1d6f99" providerId="ADAL" clId="{6139C66B-1CD6-4CDD-BCBB-B17F2427F1ED}" dt="2018-10-04T07:30:13.258" v="18" actId="2696"/>
        <pc:sldMkLst>
          <pc:docMk/>
          <pc:sldMk cId="3246549475" sldId="273"/>
        </pc:sldMkLst>
      </pc:sldChg>
      <pc:sldChg chg="add">
        <pc:chgData name="Vera Reichlin-Meldegg" userId="9c6d82ff-0baa-4c52-bad5-462cbe1d6f99" providerId="ADAL" clId="{6139C66B-1CD6-4CDD-BCBB-B17F2427F1ED}" dt="2018-10-04T07:28:26.038" v="17" actId="478"/>
        <pc:sldMkLst>
          <pc:docMk/>
          <pc:sldMk cId="3991173769" sldId="274"/>
        </pc:sldMkLst>
      </pc:sldChg>
      <pc:sldChg chg="add">
        <pc:chgData name="Vera Reichlin-Meldegg" userId="9c6d82ff-0baa-4c52-bad5-462cbe1d6f99" providerId="ADAL" clId="{6139C66B-1CD6-4CDD-BCBB-B17F2427F1ED}" dt="2018-10-04T07:30:18.332" v="19" actId="478"/>
        <pc:sldMkLst>
          <pc:docMk/>
          <pc:sldMk cId="1468889174" sldId="275"/>
        </pc:sldMkLst>
      </pc:sldChg>
      <pc:sldMasterChg chg="modSp delSldLayout modSldLayout">
        <pc:chgData name="Vera Reichlin-Meldegg" userId="9c6d82ff-0baa-4c52-bad5-462cbe1d6f99" providerId="ADAL" clId="{6139C66B-1CD6-4CDD-BCBB-B17F2427F1ED}" dt="2018-10-05T09:13:14.693" v="483" actId="207"/>
        <pc:sldMasterMkLst>
          <pc:docMk/>
          <pc:sldMasterMk cId="2167971415" sldId="2147483675"/>
        </pc:sldMasterMkLst>
        <pc:spChg chg="mod">
          <ac:chgData name="Vera Reichlin-Meldegg" userId="9c6d82ff-0baa-4c52-bad5-462cbe1d6f99" providerId="ADAL" clId="{6139C66B-1CD6-4CDD-BCBB-B17F2427F1ED}" dt="2018-10-05T09:13:14.693" v="483" actId="207"/>
          <ac:spMkLst>
            <pc:docMk/>
            <pc:sldMasterMk cId="2167971415" sldId="2147483675"/>
            <ac:spMk id="35" creationId="{06E0AE3B-9B62-4465-88CB-B7B7833F5860}"/>
          </ac:spMkLst>
        </pc:spChg>
        <pc:sldLayoutChg chg="modSp">
          <pc:chgData name="Vera Reichlin-Meldegg" userId="9c6d82ff-0baa-4c52-bad5-462cbe1d6f99" providerId="ADAL" clId="{6139C66B-1CD6-4CDD-BCBB-B17F2427F1ED}" dt="2018-10-05T09:12:21.829" v="471" actId="207"/>
          <pc:sldLayoutMkLst>
            <pc:docMk/>
            <pc:sldMasterMk cId="2167971415" sldId="2147483675"/>
            <pc:sldLayoutMk cId="4111576449" sldId="2147483678"/>
          </pc:sldLayoutMkLst>
          <pc:spChg chg="mod">
            <ac:chgData name="Vera Reichlin-Meldegg" userId="9c6d82ff-0baa-4c52-bad5-462cbe1d6f99" providerId="ADAL" clId="{6139C66B-1CD6-4CDD-BCBB-B17F2427F1ED}" dt="2018-10-05T09:12:21.829" v="471" actId="207"/>
            <ac:spMkLst>
              <pc:docMk/>
              <pc:sldMasterMk cId="2167971415" sldId="2147483675"/>
              <pc:sldLayoutMk cId="4111576449" sldId="2147483678"/>
              <ac:spMk id="2" creationId="{39D4798F-0E76-4182-A746-F0A6E61F1D3E}"/>
            </ac:spMkLst>
          </pc:spChg>
        </pc:sldLayoutChg>
        <pc:sldLayoutChg chg="modSp">
          <pc:chgData name="Vera Reichlin-Meldegg" userId="9c6d82ff-0baa-4c52-bad5-462cbe1d6f99" providerId="ADAL" clId="{6139C66B-1CD6-4CDD-BCBB-B17F2427F1ED}" dt="2018-10-05T09:12:51.698" v="479" actId="207"/>
          <pc:sldLayoutMkLst>
            <pc:docMk/>
            <pc:sldMasterMk cId="2167971415" sldId="2147483675"/>
            <pc:sldLayoutMk cId="3461508713" sldId="2147483681"/>
          </pc:sldLayoutMkLst>
          <pc:spChg chg="mod">
            <ac:chgData name="Vera Reichlin-Meldegg" userId="9c6d82ff-0baa-4c52-bad5-462cbe1d6f99" providerId="ADAL" clId="{6139C66B-1CD6-4CDD-BCBB-B17F2427F1ED}" dt="2018-10-05T09:12:51.698" v="479" actId="207"/>
            <ac:spMkLst>
              <pc:docMk/>
              <pc:sldMasterMk cId="2167971415" sldId="2147483675"/>
              <pc:sldLayoutMk cId="3461508713" sldId="2147483681"/>
              <ac:spMk id="2" creationId="{E13F1D1B-078A-46A4-B9F9-8196AD388FF6}"/>
            </ac:spMkLst>
          </pc:spChg>
        </pc:sldLayoutChg>
        <pc:sldLayoutChg chg="modSp">
          <pc:chgData name="Vera Reichlin-Meldegg" userId="9c6d82ff-0baa-4c52-bad5-462cbe1d6f99" providerId="ADAL" clId="{6139C66B-1CD6-4CDD-BCBB-B17F2427F1ED}" dt="2018-10-05T09:12:48.273" v="478" actId="207"/>
          <pc:sldLayoutMkLst>
            <pc:docMk/>
            <pc:sldMasterMk cId="2167971415" sldId="2147483675"/>
            <pc:sldLayoutMk cId="1984908553" sldId="2147483684"/>
          </pc:sldLayoutMkLst>
          <pc:spChg chg="mod">
            <ac:chgData name="Vera Reichlin-Meldegg" userId="9c6d82ff-0baa-4c52-bad5-462cbe1d6f99" providerId="ADAL" clId="{6139C66B-1CD6-4CDD-BCBB-B17F2427F1ED}" dt="2018-10-05T09:12:48.273" v="478" actId="207"/>
            <ac:spMkLst>
              <pc:docMk/>
              <pc:sldMasterMk cId="2167971415" sldId="2147483675"/>
              <pc:sldLayoutMk cId="1984908553" sldId="2147483684"/>
              <ac:spMk id="2" creationId="{D76846E8-BD81-47C6-AAC0-E1C6A8EDB71D}"/>
            </ac:spMkLst>
          </pc:spChg>
        </pc:sldLayoutChg>
        <pc:sldLayoutChg chg="modSp">
          <pc:chgData name="Vera Reichlin-Meldegg" userId="9c6d82ff-0baa-4c52-bad5-462cbe1d6f99" providerId="ADAL" clId="{6139C66B-1CD6-4CDD-BCBB-B17F2427F1ED}" dt="2018-10-05T09:12:40.169" v="476" actId="207"/>
          <pc:sldLayoutMkLst>
            <pc:docMk/>
            <pc:sldMasterMk cId="2167971415" sldId="2147483675"/>
            <pc:sldLayoutMk cId="805512266" sldId="2147483685"/>
          </pc:sldLayoutMkLst>
          <pc:spChg chg="mod">
            <ac:chgData name="Vera Reichlin-Meldegg" userId="9c6d82ff-0baa-4c52-bad5-462cbe1d6f99" providerId="ADAL" clId="{6139C66B-1CD6-4CDD-BCBB-B17F2427F1ED}" dt="2018-10-05T09:12:40.169" v="476" actId="207"/>
            <ac:spMkLst>
              <pc:docMk/>
              <pc:sldMasterMk cId="2167971415" sldId="2147483675"/>
              <pc:sldLayoutMk cId="805512266" sldId="2147483685"/>
              <ac:spMk id="2" creationId="{20CA0459-0F1A-4D11-B235-35B7A7FA9D0D}"/>
            </ac:spMkLst>
          </pc:spChg>
        </pc:sldLayoutChg>
        <pc:sldLayoutChg chg="modSp">
          <pc:chgData name="Vera Reichlin-Meldegg" userId="9c6d82ff-0baa-4c52-bad5-462cbe1d6f99" providerId="ADAL" clId="{6139C66B-1CD6-4CDD-BCBB-B17F2427F1ED}" dt="2018-10-05T09:12:59.934" v="481" actId="207"/>
          <pc:sldLayoutMkLst>
            <pc:docMk/>
            <pc:sldMasterMk cId="2167971415" sldId="2147483675"/>
            <pc:sldLayoutMk cId="1672818365" sldId="2147483688"/>
          </pc:sldLayoutMkLst>
          <pc:spChg chg="mod">
            <ac:chgData name="Vera Reichlin-Meldegg" userId="9c6d82ff-0baa-4c52-bad5-462cbe1d6f99" providerId="ADAL" clId="{6139C66B-1CD6-4CDD-BCBB-B17F2427F1ED}" dt="2018-10-05T09:12:59.934" v="481" actId="207"/>
            <ac:spMkLst>
              <pc:docMk/>
              <pc:sldMasterMk cId="2167971415" sldId="2147483675"/>
              <pc:sldLayoutMk cId="1672818365" sldId="2147483688"/>
              <ac:spMk id="2" creationId="{2061D011-55F2-424C-878C-B7FCCA8B8960}"/>
            </ac:spMkLst>
          </pc:spChg>
        </pc:sldLayoutChg>
        <pc:sldLayoutChg chg="modSp">
          <pc:chgData name="Vera Reichlin-Meldegg" userId="9c6d82ff-0baa-4c52-bad5-462cbe1d6f99" providerId="ADAL" clId="{6139C66B-1CD6-4CDD-BCBB-B17F2427F1ED}" dt="2018-10-05T09:12:33.265" v="474" actId="207"/>
          <pc:sldLayoutMkLst>
            <pc:docMk/>
            <pc:sldMasterMk cId="2167971415" sldId="2147483675"/>
            <pc:sldLayoutMk cId="2407572627" sldId="2147483690"/>
          </pc:sldLayoutMkLst>
          <pc:spChg chg="mod">
            <ac:chgData name="Vera Reichlin-Meldegg" userId="9c6d82ff-0baa-4c52-bad5-462cbe1d6f99" providerId="ADAL" clId="{6139C66B-1CD6-4CDD-BCBB-B17F2427F1ED}" dt="2018-10-05T09:12:33.265" v="474" actId="207"/>
            <ac:spMkLst>
              <pc:docMk/>
              <pc:sldMasterMk cId="2167971415" sldId="2147483675"/>
              <pc:sldLayoutMk cId="2407572627" sldId="2147483690"/>
              <ac:spMk id="2" creationId="{A69BA891-C182-40B9-B5AA-6B8430DD8B9C}"/>
            </ac:spMkLst>
          </pc:spChg>
        </pc:sldLayoutChg>
        <pc:sldLayoutChg chg="modSp">
          <pc:chgData name="Vera Reichlin-Meldegg" userId="9c6d82ff-0baa-4c52-bad5-462cbe1d6f99" providerId="ADAL" clId="{6139C66B-1CD6-4CDD-BCBB-B17F2427F1ED}" dt="2018-10-05T09:12:30.052" v="473" actId="207"/>
          <pc:sldLayoutMkLst>
            <pc:docMk/>
            <pc:sldMasterMk cId="2167971415" sldId="2147483675"/>
            <pc:sldLayoutMk cId="426695642" sldId="2147483695"/>
          </pc:sldLayoutMkLst>
          <pc:spChg chg="mod">
            <ac:chgData name="Vera Reichlin-Meldegg" userId="9c6d82ff-0baa-4c52-bad5-462cbe1d6f99" providerId="ADAL" clId="{6139C66B-1CD6-4CDD-BCBB-B17F2427F1ED}" dt="2018-10-05T09:12:30.052" v="473" actId="207"/>
            <ac:spMkLst>
              <pc:docMk/>
              <pc:sldMasterMk cId="2167971415" sldId="2147483675"/>
              <pc:sldLayoutMk cId="426695642" sldId="2147483695"/>
              <ac:spMk id="2" creationId="{A69BA891-C182-40B9-B5AA-6B8430DD8B9C}"/>
            </ac:spMkLst>
          </pc:spChg>
          <pc:spChg chg="mod">
            <ac:chgData name="Vera Reichlin-Meldegg" userId="9c6d82ff-0baa-4c52-bad5-462cbe1d6f99" providerId="ADAL" clId="{6139C66B-1CD6-4CDD-BCBB-B17F2427F1ED}" dt="2018-10-05T07:07:27.345" v="51" actId="12"/>
            <ac:spMkLst>
              <pc:docMk/>
              <pc:sldMasterMk cId="2167971415" sldId="2147483675"/>
              <pc:sldLayoutMk cId="426695642" sldId="2147483695"/>
              <ac:spMk id="6" creationId="{D58F7986-94D9-4F5E-80E5-9C036ED99E7B}"/>
            </ac:spMkLst>
          </pc:spChg>
        </pc:sldLayoutChg>
        <pc:sldLayoutChg chg="modSp">
          <pc:chgData name="Vera Reichlin-Meldegg" userId="9c6d82ff-0baa-4c52-bad5-462cbe1d6f99" providerId="ADAL" clId="{6139C66B-1CD6-4CDD-BCBB-B17F2427F1ED}" dt="2018-10-05T09:12:36.269" v="475" actId="207"/>
          <pc:sldLayoutMkLst>
            <pc:docMk/>
            <pc:sldMasterMk cId="2167971415" sldId="2147483675"/>
            <pc:sldLayoutMk cId="1213533444" sldId="2147483696"/>
          </pc:sldLayoutMkLst>
          <pc:spChg chg="mod">
            <ac:chgData name="Vera Reichlin-Meldegg" userId="9c6d82ff-0baa-4c52-bad5-462cbe1d6f99" providerId="ADAL" clId="{6139C66B-1CD6-4CDD-BCBB-B17F2427F1ED}" dt="2018-10-05T09:12:36.269" v="475" actId="207"/>
            <ac:spMkLst>
              <pc:docMk/>
              <pc:sldMasterMk cId="2167971415" sldId="2147483675"/>
              <pc:sldLayoutMk cId="1213533444" sldId="2147483696"/>
              <ac:spMk id="2" creationId="{A69BA891-C182-40B9-B5AA-6B8430DD8B9C}"/>
            </ac:spMkLst>
          </pc:spChg>
          <pc:spChg chg="mod">
            <ac:chgData name="Vera Reichlin-Meldegg" userId="9c6d82ff-0baa-4c52-bad5-462cbe1d6f99" providerId="ADAL" clId="{6139C66B-1CD6-4CDD-BCBB-B17F2427F1ED}" dt="2018-10-05T07:09:45.371" v="57" actId="179"/>
            <ac:spMkLst>
              <pc:docMk/>
              <pc:sldMasterMk cId="2167971415" sldId="2147483675"/>
              <pc:sldLayoutMk cId="1213533444" sldId="2147483696"/>
              <ac:spMk id="7" creationId="{92715397-AFBE-4E04-A77C-B8A6359BCF91}"/>
            </ac:spMkLst>
          </pc:spChg>
          <pc:spChg chg="mod">
            <ac:chgData name="Vera Reichlin-Meldegg" userId="9c6d82ff-0baa-4c52-bad5-462cbe1d6f99" providerId="ADAL" clId="{6139C66B-1CD6-4CDD-BCBB-B17F2427F1ED}" dt="2018-10-05T07:09:56.088" v="60" actId="179"/>
            <ac:spMkLst>
              <pc:docMk/>
              <pc:sldMasterMk cId="2167971415" sldId="2147483675"/>
              <pc:sldLayoutMk cId="1213533444" sldId="2147483696"/>
              <ac:spMk id="8" creationId="{E9307932-E750-4F4A-83E5-DF921E397C80}"/>
            </ac:spMkLst>
          </pc:spChg>
        </pc:sldLayoutChg>
        <pc:sldLayoutChg chg="addSp delSp modSp">
          <pc:chgData name="Vera Reichlin-Meldegg" userId="9c6d82ff-0baa-4c52-bad5-462cbe1d6f99" providerId="ADAL" clId="{6139C66B-1CD6-4CDD-BCBB-B17F2427F1ED}" dt="2018-10-05T07:35:16.072" v="440" actId="478"/>
          <pc:sldLayoutMkLst>
            <pc:docMk/>
            <pc:sldMasterMk cId="2167971415" sldId="2147483675"/>
            <pc:sldLayoutMk cId="2573683557" sldId="2147483697"/>
          </pc:sldLayoutMkLst>
          <pc:spChg chg="del">
            <ac:chgData name="Vera Reichlin-Meldegg" userId="9c6d82ff-0baa-4c52-bad5-462cbe1d6f99" providerId="ADAL" clId="{6139C66B-1CD6-4CDD-BCBB-B17F2427F1ED}" dt="2018-10-05T07:35:16.072" v="440" actId="478"/>
            <ac:spMkLst>
              <pc:docMk/>
              <pc:sldMasterMk cId="2167971415" sldId="2147483675"/>
              <pc:sldLayoutMk cId="2573683557" sldId="2147483697"/>
              <ac:spMk id="2" creationId="{7E0440B9-FDED-4DEE-B218-A5F5912D4F17}"/>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3" creationId="{F93D3E16-8A9D-4A7B-A72D-D4E6C8D48342}"/>
            </ac:spMkLst>
          </pc:spChg>
          <pc:spChg chg="del mod">
            <ac:chgData name="Vera Reichlin-Meldegg" userId="9c6d82ff-0baa-4c52-bad5-462cbe1d6f99" providerId="ADAL" clId="{6139C66B-1CD6-4CDD-BCBB-B17F2427F1ED}" dt="2018-10-05T07:15:42.545" v="94" actId="478"/>
            <ac:spMkLst>
              <pc:docMk/>
              <pc:sldMasterMk cId="2167971415" sldId="2147483675"/>
              <pc:sldLayoutMk cId="2573683557" sldId="2147483697"/>
              <ac:spMk id="7" creationId="{F117D17B-03EB-4CC5-897A-E8F455C6B13C}"/>
            </ac:spMkLst>
          </pc:spChg>
          <pc:spChg chg="del">
            <ac:chgData name="Vera Reichlin-Meldegg" userId="9c6d82ff-0baa-4c52-bad5-462cbe1d6f99" providerId="ADAL" clId="{6139C66B-1CD6-4CDD-BCBB-B17F2427F1ED}" dt="2018-10-05T07:14:17.871" v="62" actId="478"/>
            <ac:spMkLst>
              <pc:docMk/>
              <pc:sldMasterMk cId="2167971415" sldId="2147483675"/>
              <pc:sldLayoutMk cId="2573683557" sldId="2147483697"/>
              <ac:spMk id="8" creationId="{49FD82B3-F2CC-4FC7-A9A9-CC4795199512}"/>
            </ac:spMkLst>
          </pc:spChg>
          <pc:spChg chg="del">
            <ac:chgData name="Vera Reichlin-Meldegg" userId="9c6d82ff-0baa-4c52-bad5-462cbe1d6f99" providerId="ADAL" clId="{6139C66B-1CD6-4CDD-BCBB-B17F2427F1ED}" dt="2018-10-05T07:15:38.643" v="93" actId="478"/>
            <ac:spMkLst>
              <pc:docMk/>
              <pc:sldMasterMk cId="2167971415" sldId="2147483675"/>
              <pc:sldLayoutMk cId="2573683557" sldId="2147483697"/>
              <ac:spMk id="10" creationId="{30209050-6F5E-4770-9978-CC70A50A0714}"/>
            </ac:spMkLst>
          </pc:spChg>
          <pc:spChg chg="del">
            <ac:chgData name="Vera Reichlin-Meldegg" userId="9c6d82ff-0baa-4c52-bad5-462cbe1d6f99" providerId="ADAL" clId="{6139C66B-1CD6-4CDD-BCBB-B17F2427F1ED}" dt="2018-10-05T07:14:14.990" v="61" actId="478"/>
            <ac:spMkLst>
              <pc:docMk/>
              <pc:sldMasterMk cId="2167971415" sldId="2147483675"/>
              <pc:sldLayoutMk cId="2573683557" sldId="2147483697"/>
              <ac:spMk id="12" creationId="{A1F81C70-C16F-4FE4-9D09-628D6DD92C5E}"/>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14" creationId="{C95A1A09-7F9A-40EF-9B37-1B4F2F7FE1CF}"/>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15" creationId="{B9DC0FBD-CF5B-47CD-B773-4AD52FB95C59}"/>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16" creationId="{F306F567-98AE-4AE8-B1B7-4EFE1277D24E}"/>
            </ac:spMkLst>
          </pc:spChg>
          <pc:spChg chg="del mod">
            <ac:chgData name="Vera Reichlin-Meldegg" userId="9c6d82ff-0baa-4c52-bad5-462cbe1d6f99" providerId="ADAL" clId="{6139C66B-1CD6-4CDD-BCBB-B17F2427F1ED}" dt="2018-10-05T07:15:20.193" v="86" actId="478"/>
            <ac:spMkLst>
              <pc:docMk/>
              <pc:sldMasterMk cId="2167971415" sldId="2147483675"/>
              <pc:sldLayoutMk cId="2573683557" sldId="2147483697"/>
              <ac:spMk id="24" creationId="{C756EEC6-2DDF-49E4-B24D-9B78489DE6EB}"/>
            </ac:spMkLst>
          </pc:spChg>
          <pc:spChg chg="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25" creationId="{383C516C-6388-49AD-B70B-0CA8C8F00096}"/>
            </ac:spMkLst>
          </pc:spChg>
          <pc:spChg chg="del">
            <ac:chgData name="Vera Reichlin-Meldegg" userId="9c6d82ff-0baa-4c52-bad5-462cbe1d6f99" providerId="ADAL" clId="{6139C66B-1CD6-4CDD-BCBB-B17F2427F1ED}" dt="2018-10-05T07:14:21.448" v="64" actId="478"/>
            <ac:spMkLst>
              <pc:docMk/>
              <pc:sldMasterMk cId="2167971415" sldId="2147483675"/>
              <pc:sldLayoutMk cId="2573683557" sldId="2147483697"/>
              <ac:spMk id="26" creationId="{78457E26-C93D-42E3-8719-4BC44B6E5232}"/>
            </ac:spMkLst>
          </pc:spChg>
          <pc:spChg chg="del">
            <ac:chgData name="Vera Reichlin-Meldegg" userId="9c6d82ff-0baa-4c52-bad5-462cbe1d6f99" providerId="ADAL" clId="{6139C66B-1CD6-4CDD-BCBB-B17F2427F1ED}" dt="2018-10-05T07:14:19.853" v="63" actId="478"/>
            <ac:spMkLst>
              <pc:docMk/>
              <pc:sldMasterMk cId="2167971415" sldId="2147483675"/>
              <pc:sldLayoutMk cId="2573683557" sldId="2147483697"/>
              <ac:spMk id="27" creationId="{7416B5C6-4C42-48C0-A380-1C398DD62C92}"/>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28" creationId="{7C2002AC-45A6-46BC-8EEE-3B066AFAE0B7}"/>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29" creationId="{8C3663C2-6270-4610-BF82-B1501FD97DD5}"/>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30" creationId="{7F5F7F7A-3B49-4D6C-A803-A22A7DF8847D}"/>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31" creationId="{AC0CFE80-8807-4A61-BD1B-8E90595B28B1}"/>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32" creationId="{1FB4E5CF-E4B6-4DC9-B170-C70EE080404D}"/>
            </ac:spMkLst>
          </pc:spChg>
          <pc:spChg chg="del">
            <ac:chgData name="Vera Reichlin-Meldegg" userId="9c6d82ff-0baa-4c52-bad5-462cbe1d6f99" providerId="ADAL" clId="{6139C66B-1CD6-4CDD-BCBB-B17F2427F1ED}" dt="2018-10-05T07:14:24.767" v="66" actId="478"/>
            <ac:spMkLst>
              <pc:docMk/>
              <pc:sldMasterMk cId="2167971415" sldId="2147483675"/>
              <pc:sldLayoutMk cId="2573683557" sldId="2147483697"/>
              <ac:spMk id="33" creationId="{4B792D1B-F6B3-423F-B8D7-9C32B4C26C84}"/>
            </ac:spMkLst>
          </pc:spChg>
          <pc:spChg chg="del">
            <ac:chgData name="Vera Reichlin-Meldegg" userId="9c6d82ff-0baa-4c52-bad5-462cbe1d6f99" providerId="ADAL" clId="{6139C66B-1CD6-4CDD-BCBB-B17F2427F1ED}" dt="2018-10-05T07:14:23.395" v="65" actId="478"/>
            <ac:spMkLst>
              <pc:docMk/>
              <pc:sldMasterMk cId="2167971415" sldId="2147483675"/>
              <pc:sldLayoutMk cId="2573683557" sldId="2147483697"/>
              <ac:spMk id="34" creationId="{1CB6151F-C023-4D53-9207-056EE6B434CF}"/>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35" creationId="{10D15B5C-D962-4F8E-B98E-3B1B13E7F99A}"/>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36" creationId="{EC750982-D0D5-477B-A8C3-E65EF93A5577}"/>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37" creationId="{6ABC4DC0-E41D-4957-A1F4-BB458358E1AE}"/>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38" creationId="{93E98713-08A6-4678-B8B2-B36CA411463A}"/>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39" creationId="{3B50BAE7-7F4A-4EED-9509-5E893F8913E0}"/>
            </ac:spMkLst>
          </pc:spChg>
          <pc:spChg chg="del">
            <ac:chgData name="Vera Reichlin-Meldegg" userId="9c6d82ff-0baa-4c52-bad5-462cbe1d6f99" providerId="ADAL" clId="{6139C66B-1CD6-4CDD-BCBB-B17F2427F1ED}" dt="2018-10-05T07:14:28.019" v="68" actId="478"/>
            <ac:spMkLst>
              <pc:docMk/>
              <pc:sldMasterMk cId="2167971415" sldId="2147483675"/>
              <pc:sldLayoutMk cId="2573683557" sldId="2147483697"/>
              <ac:spMk id="40" creationId="{0EE47033-EA2E-4BDB-826F-45B8F8FFEC65}"/>
            </ac:spMkLst>
          </pc:spChg>
          <pc:spChg chg="del">
            <ac:chgData name="Vera Reichlin-Meldegg" userId="9c6d82ff-0baa-4c52-bad5-462cbe1d6f99" providerId="ADAL" clId="{6139C66B-1CD6-4CDD-BCBB-B17F2427F1ED}" dt="2018-10-05T07:14:26.557" v="67" actId="478"/>
            <ac:spMkLst>
              <pc:docMk/>
              <pc:sldMasterMk cId="2167971415" sldId="2147483675"/>
              <pc:sldLayoutMk cId="2573683557" sldId="2147483697"/>
              <ac:spMk id="41" creationId="{A5D5F640-71D3-4323-AB42-8699C481BD3F}"/>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42" creationId="{D302257E-44E1-4EF5-A54B-7834F0179513}"/>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43" creationId="{FA0E1EA7-0330-4F99-8101-3592D169DE74}"/>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44" creationId="{E02C3A7F-5882-4ABC-9E50-45EA0D55315F}"/>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45" creationId="{A1395F1E-4CA3-4867-ADCF-B610E63FC881}"/>
            </ac:spMkLst>
          </pc:spChg>
          <pc:spChg chg="del">
            <ac:chgData name="Vera Reichlin-Meldegg" userId="9c6d82ff-0baa-4c52-bad5-462cbe1d6f99" providerId="ADAL" clId="{6139C66B-1CD6-4CDD-BCBB-B17F2427F1ED}" dt="2018-10-05T07:15:45.745" v="95" actId="478"/>
            <ac:spMkLst>
              <pc:docMk/>
              <pc:sldMasterMk cId="2167971415" sldId="2147483675"/>
              <pc:sldLayoutMk cId="2573683557" sldId="2147483697"/>
              <ac:spMk id="46" creationId="{1E280A6E-6FD9-4670-A099-354922E3F0D3}"/>
            </ac:spMkLst>
          </pc:spChg>
          <pc:spChg chg="del">
            <ac:chgData name="Vera Reichlin-Meldegg" userId="9c6d82ff-0baa-4c52-bad5-462cbe1d6f99" providerId="ADAL" clId="{6139C66B-1CD6-4CDD-BCBB-B17F2427F1ED}" dt="2018-10-05T07:14:30.292" v="69" actId="478"/>
            <ac:spMkLst>
              <pc:docMk/>
              <pc:sldMasterMk cId="2167971415" sldId="2147483675"/>
              <pc:sldLayoutMk cId="2573683557" sldId="2147483697"/>
              <ac:spMk id="47" creationId="{07C8A887-C362-4588-9B2F-44ED5CE3CB80}"/>
            </ac:spMkLst>
          </pc:spChg>
          <pc:spChg chg="del">
            <ac:chgData name="Vera Reichlin-Meldegg" userId="9c6d82ff-0baa-4c52-bad5-462cbe1d6f99" providerId="ADAL" clId="{6139C66B-1CD6-4CDD-BCBB-B17F2427F1ED}" dt="2018-10-05T07:14:32.757" v="70" actId="478"/>
            <ac:spMkLst>
              <pc:docMk/>
              <pc:sldMasterMk cId="2167971415" sldId="2147483675"/>
              <pc:sldLayoutMk cId="2573683557" sldId="2147483697"/>
              <ac:spMk id="48" creationId="{D3395205-86A8-41CD-BDEE-A75ADF2D0B6D}"/>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49" creationId="{A69EA69D-F829-4BCF-B5CE-3588788AA495}"/>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50" creationId="{FA0CB553-7E8F-40E1-BAF9-42F168616CF2}"/>
            </ac:spMkLst>
          </pc:spChg>
          <pc:spChg chg="del mod">
            <ac:chgData name="Vera Reichlin-Meldegg" userId="9c6d82ff-0baa-4c52-bad5-462cbe1d6f99" providerId="ADAL" clId="{6139C66B-1CD6-4CDD-BCBB-B17F2427F1ED}" dt="2018-10-05T07:19:38.507" v="153" actId="478"/>
            <ac:spMkLst>
              <pc:docMk/>
              <pc:sldMasterMk cId="2167971415" sldId="2147483675"/>
              <pc:sldLayoutMk cId="2573683557" sldId="2147483697"/>
              <ac:spMk id="51" creationId="{DF2FF92A-59ED-4599-B2C9-3C56580E331E}"/>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2" creationId="{A646FD11-507E-47CB-8D73-FA5357406B06}"/>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3" creationId="{95219AE8-22FB-4706-9DFC-C0C4A5453954}"/>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4" creationId="{A8E8C101-87CB-432C-AF8E-DB345A354AA3}"/>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5" creationId="{F43FF498-C29D-4E48-90AF-B031C2E512E0}"/>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6" creationId="{D9A11A7F-FA1F-45C7-A5FA-2E01FD633A1A}"/>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7" creationId="{683542CF-3519-418C-8C1B-6E274809FC0D}"/>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8" creationId="{372BD78C-5EE6-4B27-A60D-8BC480EE3C6B}"/>
            </ac:spMkLst>
          </pc:spChg>
          <pc:spChg chg="add del mod">
            <ac:chgData name="Vera Reichlin-Meldegg" userId="9c6d82ff-0baa-4c52-bad5-462cbe1d6f99" providerId="ADAL" clId="{6139C66B-1CD6-4CDD-BCBB-B17F2427F1ED}" dt="2018-10-05T07:35:16.072" v="440" actId="478"/>
            <ac:spMkLst>
              <pc:docMk/>
              <pc:sldMasterMk cId="2167971415" sldId="2147483675"/>
              <pc:sldLayoutMk cId="2573683557" sldId="2147483697"/>
              <ac:spMk id="59" creationId="{2128614D-6CF5-4718-9267-8ECA12D71D30}"/>
            </ac:spMkLst>
          </pc:spChg>
          <pc:spChg chg="add del mod">
            <ac:chgData name="Vera Reichlin-Meldegg" userId="9c6d82ff-0baa-4c52-bad5-462cbe1d6f99" providerId="ADAL" clId="{6139C66B-1CD6-4CDD-BCBB-B17F2427F1ED}" dt="2018-10-05T07:34:48.259" v="439" actId="478"/>
            <ac:spMkLst>
              <pc:docMk/>
              <pc:sldMasterMk cId="2167971415" sldId="2147483675"/>
              <pc:sldLayoutMk cId="2573683557" sldId="2147483697"/>
              <ac:spMk id="60" creationId="{A1724BE5-51E4-4933-895E-61E2A7B2D97D}"/>
            </ac:spMkLst>
          </pc:spChg>
        </pc:sldLayoutChg>
        <pc:sldLayoutChg chg="modSp">
          <pc:chgData name="Vera Reichlin-Meldegg" userId="9c6d82ff-0baa-4c52-bad5-462cbe1d6f99" providerId="ADAL" clId="{6139C66B-1CD6-4CDD-BCBB-B17F2427F1ED}" dt="2018-10-05T09:12:45.168" v="477" actId="207"/>
          <pc:sldLayoutMkLst>
            <pc:docMk/>
            <pc:sldMasterMk cId="2167971415" sldId="2147483675"/>
            <pc:sldLayoutMk cId="238991595" sldId="2147483699"/>
          </pc:sldLayoutMkLst>
          <pc:spChg chg="mod">
            <ac:chgData name="Vera Reichlin-Meldegg" userId="9c6d82ff-0baa-4c52-bad5-462cbe1d6f99" providerId="ADAL" clId="{6139C66B-1CD6-4CDD-BCBB-B17F2427F1ED}" dt="2018-10-05T09:12:45.168" v="477" actId="207"/>
            <ac:spMkLst>
              <pc:docMk/>
              <pc:sldMasterMk cId="2167971415" sldId="2147483675"/>
              <pc:sldLayoutMk cId="238991595" sldId="2147483699"/>
              <ac:spMk id="2" creationId="{D76846E8-BD81-47C6-AAC0-E1C6A8EDB71D}"/>
            </ac:spMkLst>
          </pc:spChg>
        </pc:sldLayoutChg>
        <pc:sldLayoutChg chg="modSp">
          <pc:chgData name="Vera Reichlin-Meldegg" userId="9c6d82ff-0baa-4c52-bad5-462cbe1d6f99" providerId="ADAL" clId="{6139C66B-1CD6-4CDD-BCBB-B17F2427F1ED}" dt="2018-10-05T09:12:55.809" v="480" actId="207"/>
          <pc:sldLayoutMkLst>
            <pc:docMk/>
            <pc:sldMasterMk cId="2167971415" sldId="2147483675"/>
            <pc:sldLayoutMk cId="1309237652" sldId="2147483700"/>
          </pc:sldLayoutMkLst>
          <pc:spChg chg="mod">
            <ac:chgData name="Vera Reichlin-Meldegg" userId="9c6d82ff-0baa-4c52-bad5-462cbe1d6f99" providerId="ADAL" clId="{6139C66B-1CD6-4CDD-BCBB-B17F2427F1ED}" dt="2018-10-05T09:12:55.809" v="480" actId="207"/>
            <ac:spMkLst>
              <pc:docMk/>
              <pc:sldMasterMk cId="2167971415" sldId="2147483675"/>
              <pc:sldLayoutMk cId="1309237652" sldId="2147483700"/>
              <ac:spMk id="2" creationId="{C5044857-B2DD-4A2B-A5CD-4DC5507EB241}"/>
            </ac:spMkLst>
          </pc:spChg>
        </pc:sldLayoutChg>
        <pc:sldLayoutChg chg="del">
          <pc:chgData name="Vera Reichlin-Meldegg" userId="9c6d82ff-0baa-4c52-bad5-462cbe1d6f99" providerId="ADAL" clId="{6139C66B-1CD6-4CDD-BCBB-B17F2427F1ED}" dt="2018-10-05T07:35:25.326" v="441" actId="2696"/>
          <pc:sldLayoutMkLst>
            <pc:docMk/>
            <pc:sldMasterMk cId="2167971415" sldId="2147483675"/>
            <pc:sldLayoutMk cId="350802761" sldId="2147483701"/>
          </pc:sldLayoutMkLst>
        </pc:sldLayoutChg>
        <pc:sldLayoutChg chg="modSp">
          <pc:chgData name="Vera Reichlin-Meldegg" userId="9c6d82ff-0baa-4c52-bad5-462cbe1d6f99" providerId="ADAL" clId="{6139C66B-1CD6-4CDD-BCBB-B17F2427F1ED}" dt="2018-10-05T09:12:26.312" v="472" actId="207"/>
          <pc:sldLayoutMkLst>
            <pc:docMk/>
            <pc:sldMasterMk cId="2167971415" sldId="2147483675"/>
            <pc:sldLayoutMk cId="4150742318" sldId="2147483703"/>
          </pc:sldLayoutMkLst>
          <pc:spChg chg="mod">
            <ac:chgData name="Vera Reichlin-Meldegg" userId="9c6d82ff-0baa-4c52-bad5-462cbe1d6f99" providerId="ADAL" clId="{6139C66B-1CD6-4CDD-BCBB-B17F2427F1ED}" dt="2018-10-05T09:12:26.312" v="472" actId="207"/>
            <ac:spMkLst>
              <pc:docMk/>
              <pc:sldMasterMk cId="2167971415" sldId="2147483675"/>
              <pc:sldLayoutMk cId="4150742318" sldId="2147483703"/>
              <ac:spMk id="5" creationId="{F06D5196-E070-4838-9DC2-637B69B1E39A}"/>
            </ac:spMkLst>
          </pc:spChg>
        </pc:sldLayoutChg>
        <pc:sldLayoutChg chg="modSp">
          <pc:chgData name="Vera Reichlin-Meldegg" userId="9c6d82ff-0baa-4c52-bad5-462cbe1d6f99" providerId="ADAL" clId="{6139C66B-1CD6-4CDD-BCBB-B17F2427F1ED}" dt="2018-10-05T09:13:03.586" v="482" actId="207"/>
          <pc:sldLayoutMkLst>
            <pc:docMk/>
            <pc:sldMasterMk cId="2167971415" sldId="2147483675"/>
            <pc:sldLayoutMk cId="3798521998" sldId="2147483704"/>
          </pc:sldLayoutMkLst>
          <pc:spChg chg="mod">
            <ac:chgData name="Vera Reichlin-Meldegg" userId="9c6d82ff-0baa-4c52-bad5-462cbe1d6f99" providerId="ADAL" clId="{6139C66B-1CD6-4CDD-BCBB-B17F2427F1ED}" dt="2018-10-05T09:13:03.586" v="482" actId="207"/>
            <ac:spMkLst>
              <pc:docMk/>
              <pc:sldMasterMk cId="2167971415" sldId="2147483675"/>
              <pc:sldLayoutMk cId="3798521998" sldId="2147483704"/>
              <ac:spMk id="2" creationId="{7E0440B9-FDED-4DEE-B218-A5F5912D4F17}"/>
            </ac:spMkLst>
          </pc:spChg>
        </pc:sldLayoutChg>
      </pc:sldMasterChg>
    </pc:docChg>
  </pc:docChgLst>
  <pc:docChgLst>
    <pc:chgData name="Vera Reichlin-Meldegg" userId="9c6d82ff-0baa-4c52-bad5-462cbe1d6f99" providerId="ADAL" clId="{910C7275-365B-4146-9A80-7D6647851E2A}"/>
    <pc:docChg chg="addSld delSld modSld">
      <pc:chgData name="Vera Reichlin-Meldegg" userId="9c6d82ff-0baa-4c52-bad5-462cbe1d6f99" providerId="ADAL" clId="{910C7275-365B-4146-9A80-7D6647851E2A}" dt="2018-10-04T07:26:25.109" v="18"/>
      <pc:docMkLst>
        <pc:docMk/>
      </pc:docMkLst>
      <pc:sldChg chg="del">
        <pc:chgData name="Vera Reichlin-Meldegg" userId="9c6d82ff-0baa-4c52-bad5-462cbe1d6f99" providerId="ADAL" clId="{910C7275-365B-4146-9A80-7D6647851E2A}" dt="2018-10-04T07:26:20.608" v="0" actId="2696"/>
        <pc:sldMkLst>
          <pc:docMk/>
          <pc:sldMk cId="1853686530" sldId="256"/>
        </pc:sldMkLst>
      </pc:sldChg>
      <pc:sldChg chg="add">
        <pc:chgData name="Vera Reichlin-Meldegg" userId="9c6d82ff-0baa-4c52-bad5-462cbe1d6f99" providerId="ADAL" clId="{910C7275-365B-4146-9A80-7D6647851E2A}" dt="2018-10-04T07:26:25.109" v="18"/>
        <pc:sldMkLst>
          <pc:docMk/>
          <pc:sldMk cId="2045029032" sldId="256"/>
        </pc:sldMkLst>
      </pc:sldChg>
      <pc:sldChg chg="del">
        <pc:chgData name="Vera Reichlin-Meldegg" userId="9c6d82ff-0baa-4c52-bad5-462cbe1d6f99" providerId="ADAL" clId="{910C7275-365B-4146-9A80-7D6647851E2A}" dt="2018-10-04T07:26:20.609" v="1" actId="2696"/>
        <pc:sldMkLst>
          <pc:docMk/>
          <pc:sldMk cId="2490294512" sldId="257"/>
        </pc:sldMkLst>
      </pc:sldChg>
      <pc:sldChg chg="del">
        <pc:chgData name="Vera Reichlin-Meldegg" userId="9c6d82ff-0baa-4c52-bad5-462cbe1d6f99" providerId="ADAL" clId="{910C7275-365B-4146-9A80-7D6647851E2A}" dt="2018-10-04T07:26:20.628" v="11" actId="2696"/>
        <pc:sldMkLst>
          <pc:docMk/>
          <pc:sldMk cId="1333178285" sldId="261"/>
        </pc:sldMkLst>
      </pc:sldChg>
      <pc:sldChg chg="del">
        <pc:chgData name="Vera Reichlin-Meldegg" userId="9c6d82ff-0baa-4c52-bad5-462cbe1d6f99" providerId="ADAL" clId="{910C7275-365B-4146-9A80-7D6647851E2A}" dt="2018-10-04T07:26:20.627" v="10" actId="2696"/>
        <pc:sldMkLst>
          <pc:docMk/>
          <pc:sldMk cId="1909759320" sldId="263"/>
        </pc:sldMkLst>
      </pc:sldChg>
      <pc:sldChg chg="del">
        <pc:chgData name="Vera Reichlin-Meldegg" userId="9c6d82ff-0baa-4c52-bad5-462cbe1d6f99" providerId="ADAL" clId="{910C7275-365B-4146-9A80-7D6647851E2A}" dt="2018-10-04T07:26:20.633" v="14" actId="2696"/>
        <pc:sldMkLst>
          <pc:docMk/>
          <pc:sldMk cId="4224173528" sldId="265"/>
        </pc:sldMkLst>
      </pc:sldChg>
      <pc:sldChg chg="del">
        <pc:chgData name="Vera Reichlin-Meldegg" userId="9c6d82ff-0baa-4c52-bad5-462cbe1d6f99" providerId="ADAL" clId="{910C7275-365B-4146-9A80-7D6647851E2A}" dt="2018-10-04T07:26:20.611" v="2" actId="2696"/>
        <pc:sldMkLst>
          <pc:docMk/>
          <pc:sldMk cId="346554017" sldId="274"/>
        </pc:sldMkLst>
      </pc:sldChg>
      <pc:sldChg chg="del">
        <pc:chgData name="Vera Reichlin-Meldegg" userId="9c6d82ff-0baa-4c52-bad5-462cbe1d6f99" providerId="ADAL" clId="{910C7275-365B-4146-9A80-7D6647851E2A}" dt="2018-10-04T07:26:20.636" v="15" actId="2696"/>
        <pc:sldMkLst>
          <pc:docMk/>
          <pc:sldMk cId="261595930" sldId="275"/>
        </pc:sldMkLst>
      </pc:sldChg>
      <pc:sldChg chg="del">
        <pc:chgData name="Vera Reichlin-Meldegg" userId="9c6d82ff-0baa-4c52-bad5-462cbe1d6f99" providerId="ADAL" clId="{910C7275-365B-4146-9A80-7D6647851E2A}" dt="2018-10-04T07:26:20.619" v="7" actId="2696"/>
        <pc:sldMkLst>
          <pc:docMk/>
          <pc:sldMk cId="912628871" sldId="278"/>
        </pc:sldMkLst>
      </pc:sldChg>
      <pc:sldChg chg="del">
        <pc:chgData name="Vera Reichlin-Meldegg" userId="9c6d82ff-0baa-4c52-bad5-462cbe1d6f99" providerId="ADAL" clId="{910C7275-365B-4146-9A80-7D6647851E2A}" dt="2018-10-04T07:26:20.630" v="12" actId="2696"/>
        <pc:sldMkLst>
          <pc:docMk/>
          <pc:sldMk cId="3117925620" sldId="281"/>
        </pc:sldMkLst>
      </pc:sldChg>
      <pc:sldChg chg="del">
        <pc:chgData name="Vera Reichlin-Meldegg" userId="9c6d82ff-0baa-4c52-bad5-462cbe1d6f99" providerId="ADAL" clId="{910C7275-365B-4146-9A80-7D6647851E2A}" dt="2018-10-04T07:26:20.642" v="17" actId="2696"/>
        <pc:sldMkLst>
          <pc:docMk/>
          <pc:sldMk cId="2545513962" sldId="282"/>
        </pc:sldMkLst>
      </pc:sldChg>
      <pc:sldChg chg="del">
        <pc:chgData name="Vera Reichlin-Meldegg" userId="9c6d82ff-0baa-4c52-bad5-462cbe1d6f99" providerId="ADAL" clId="{910C7275-365B-4146-9A80-7D6647851E2A}" dt="2018-10-04T07:26:20.614" v="4" actId="2696"/>
        <pc:sldMkLst>
          <pc:docMk/>
          <pc:sldMk cId="2326288371" sldId="283"/>
        </pc:sldMkLst>
      </pc:sldChg>
      <pc:sldChg chg="del">
        <pc:chgData name="Vera Reichlin-Meldegg" userId="9c6d82ff-0baa-4c52-bad5-462cbe1d6f99" providerId="ADAL" clId="{910C7275-365B-4146-9A80-7D6647851E2A}" dt="2018-10-04T07:26:20.612" v="3" actId="2696"/>
        <pc:sldMkLst>
          <pc:docMk/>
          <pc:sldMk cId="3939997951" sldId="286"/>
        </pc:sldMkLst>
      </pc:sldChg>
      <pc:sldChg chg="del">
        <pc:chgData name="Vera Reichlin-Meldegg" userId="9c6d82ff-0baa-4c52-bad5-462cbe1d6f99" providerId="ADAL" clId="{910C7275-365B-4146-9A80-7D6647851E2A}" dt="2018-10-04T07:26:20.616" v="5" actId="2696"/>
        <pc:sldMkLst>
          <pc:docMk/>
          <pc:sldMk cId="1398218186" sldId="287"/>
        </pc:sldMkLst>
      </pc:sldChg>
      <pc:sldChg chg="del">
        <pc:chgData name="Vera Reichlin-Meldegg" userId="9c6d82ff-0baa-4c52-bad5-462cbe1d6f99" providerId="ADAL" clId="{910C7275-365B-4146-9A80-7D6647851E2A}" dt="2018-10-04T07:26:20.631" v="13" actId="2696"/>
        <pc:sldMkLst>
          <pc:docMk/>
          <pc:sldMk cId="3934383474" sldId="288"/>
        </pc:sldMkLst>
      </pc:sldChg>
      <pc:sldChg chg="del">
        <pc:chgData name="Vera Reichlin-Meldegg" userId="9c6d82ff-0baa-4c52-bad5-462cbe1d6f99" providerId="ADAL" clId="{910C7275-365B-4146-9A80-7D6647851E2A}" dt="2018-10-04T07:26:20.621" v="8" actId="2696"/>
        <pc:sldMkLst>
          <pc:docMk/>
          <pc:sldMk cId="1984969796" sldId="291"/>
        </pc:sldMkLst>
      </pc:sldChg>
      <pc:sldChg chg="del">
        <pc:chgData name="Vera Reichlin-Meldegg" userId="9c6d82ff-0baa-4c52-bad5-462cbe1d6f99" providerId="ADAL" clId="{910C7275-365B-4146-9A80-7D6647851E2A}" dt="2018-10-04T07:26:20.623" v="9" actId="2696"/>
        <pc:sldMkLst>
          <pc:docMk/>
          <pc:sldMk cId="4167479779" sldId="293"/>
        </pc:sldMkLst>
      </pc:sldChg>
      <pc:sldChg chg="del">
        <pc:chgData name="Vera Reichlin-Meldegg" userId="9c6d82ff-0baa-4c52-bad5-462cbe1d6f99" providerId="ADAL" clId="{910C7275-365B-4146-9A80-7D6647851E2A}" dt="2018-10-04T07:26:20.617" v="6" actId="2696"/>
        <pc:sldMkLst>
          <pc:docMk/>
          <pc:sldMk cId="1664300054" sldId="294"/>
        </pc:sldMkLst>
      </pc:sldChg>
      <pc:sldChg chg="del">
        <pc:chgData name="Vera Reichlin-Meldegg" userId="9c6d82ff-0baa-4c52-bad5-462cbe1d6f99" providerId="ADAL" clId="{910C7275-365B-4146-9A80-7D6647851E2A}" dt="2018-10-04T07:26:20.636" v="16" actId="2696"/>
        <pc:sldMkLst>
          <pc:docMk/>
          <pc:sldMk cId="2800581522"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17D9BB-12EA-4606-9189-E96B56E2EA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A41AD1-D062-48F1-886E-1200527617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F5E8D-4B30-4D20-9CD8-179AAD43F429}" type="datetimeFigureOut">
              <a:rPr lang="en-US" smtClean="0"/>
              <a:t>5/13/2020</a:t>
            </a:fld>
            <a:endParaRPr lang="en-US"/>
          </a:p>
        </p:txBody>
      </p:sp>
      <p:sp>
        <p:nvSpPr>
          <p:cNvPr id="4" name="Footer Placeholder 3">
            <a:extLst>
              <a:ext uri="{FF2B5EF4-FFF2-40B4-BE49-F238E27FC236}">
                <a16:creationId xmlns:a16="http://schemas.microsoft.com/office/drawing/2014/main" id="{0F45095A-BB13-473C-83A4-A1A58A7144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A706841-8E6A-4089-BBE8-7591CD45EE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54B1EC-5F61-4033-A02C-A73B1B4E285B}" type="slidenum">
              <a:rPr lang="en-US" smtClean="0"/>
              <a:t>‹#›</a:t>
            </a:fld>
            <a:endParaRPr lang="en-US"/>
          </a:p>
        </p:txBody>
      </p:sp>
    </p:spTree>
    <p:extLst>
      <p:ext uri="{BB962C8B-B14F-4D97-AF65-F5344CB8AC3E}">
        <p14:creationId xmlns:p14="http://schemas.microsoft.com/office/powerpoint/2010/main" val="1034541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661C6-A677-49F4-95A7-D6E33A9BF31D}"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93C0-1334-4E8C-AF67-F33F310C6717}" type="slidenum">
              <a:rPr lang="en-US" smtClean="0"/>
              <a:t>‹#›</a:t>
            </a:fld>
            <a:endParaRPr lang="en-US"/>
          </a:p>
        </p:txBody>
      </p:sp>
    </p:spTree>
    <p:extLst>
      <p:ext uri="{BB962C8B-B14F-4D97-AF65-F5344CB8AC3E}">
        <p14:creationId xmlns:p14="http://schemas.microsoft.com/office/powerpoint/2010/main" val="1834827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pPr>
              <a:defRPr/>
            </a:pPr>
            <a:fld id="{28331700-AE3D-4F99-BF59-4FD525AC6EC2}" type="slidenum">
              <a:rPr lang="en-US" smtClean="0"/>
              <a:pPr>
                <a:defRPr/>
              </a:pPr>
              <a:t>2</a:t>
            </a:fld>
            <a:endParaRPr lang="en-US" dirty="0"/>
          </a:p>
        </p:txBody>
      </p:sp>
    </p:spTree>
    <p:extLst>
      <p:ext uri="{BB962C8B-B14F-4D97-AF65-F5344CB8AC3E}">
        <p14:creationId xmlns:p14="http://schemas.microsoft.com/office/powerpoint/2010/main" val="573596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4FA1394E-E880-4377-9B55-255F616D5AB1}"/>
              </a:ext>
            </a:extLst>
          </p:cNvPr>
          <p:cNvSpPr>
            <a:spLocks noGrp="1" noRot="1" noChangeAspect="1" noTextEdit="1"/>
          </p:cNvSpPr>
          <p:nvPr>
            <p:ph type="sldImg"/>
          </p:nvPr>
        </p:nvSpPr>
        <p:spPr bwMode="auto">
          <a:xfrm>
            <a:off x="393700" y="692150"/>
            <a:ext cx="6146800" cy="3457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5AC7A938-38B8-48B3-85E3-BFD209C826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a:extLst>
              <a:ext uri="{FF2B5EF4-FFF2-40B4-BE49-F238E27FC236}">
                <a16:creationId xmlns:a16="http://schemas.microsoft.com/office/drawing/2014/main" id="{47AD6BF0-7520-4E8C-92B0-1B42BEDB18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7AD367E-2989-47D4-9A0F-4208C6739F85}" type="slidenum">
              <a:rPr lang="en-US" altLang="en-US">
                <a:solidFill>
                  <a:srgbClr val="000000"/>
                </a:solidFill>
              </a:rPr>
              <a:pPr/>
              <a:t>19</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4E5FA72F-0286-49CE-9F20-0760910F363F}"/>
              </a:ext>
            </a:extLst>
          </p:cNvPr>
          <p:cNvSpPr>
            <a:spLocks noGrp="1" noRot="1" noChangeAspect="1" noTextEdit="1"/>
          </p:cNvSpPr>
          <p:nvPr>
            <p:ph type="sldImg"/>
          </p:nvPr>
        </p:nvSpPr>
        <p:spPr bwMode="auto">
          <a:xfrm>
            <a:off x="393700" y="692150"/>
            <a:ext cx="6146800" cy="3457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51923B3-F48B-4412-971E-F64699E5A9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340" name="Slide Number Placeholder 3">
            <a:extLst>
              <a:ext uri="{FF2B5EF4-FFF2-40B4-BE49-F238E27FC236}">
                <a16:creationId xmlns:a16="http://schemas.microsoft.com/office/drawing/2014/main" id="{1BF61471-C232-4EDC-B3DE-F1B6038A08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AB4B507-2091-433D-AD6F-5093B57B3755}" type="slidenum">
              <a:rPr lang="en-US" altLang="en-US">
                <a:solidFill>
                  <a:srgbClr val="000000"/>
                </a:solidFill>
              </a:rPr>
              <a:pPr/>
              <a:t>24</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1162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 xmlns:ma14="http://schemas.microsoft.com/office/mac/drawingml/2011/main"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dirty="0">
                <a:solidFill>
                  <a:schemeClr val="bg1"/>
                </a:solidFill>
              </a:rPr>
              <a:t>THINKING</a:t>
            </a:r>
            <a:br>
              <a:rPr lang="en-US" sz="2400" dirty="0">
                <a:solidFill>
                  <a:schemeClr val="bg1"/>
                </a:solidFill>
              </a:rPr>
            </a:br>
            <a:r>
              <a:rPr lang="en-US" sz="2400" dirty="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2165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Tree>
    <p:extLst>
      <p:ext uri="{BB962C8B-B14F-4D97-AF65-F5344CB8AC3E}">
        <p14:creationId xmlns:p14="http://schemas.microsoft.com/office/powerpoint/2010/main" val="80551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Tree>
    <p:extLst>
      <p:ext uri="{BB962C8B-B14F-4D97-AF65-F5344CB8AC3E}">
        <p14:creationId xmlns:p14="http://schemas.microsoft.com/office/powerpoint/2010/main" val="238991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dirty="0">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dirty="0">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dirty="0">
                <a:solidFill>
                  <a:schemeClr val="bg2"/>
                </a:solidFill>
              </a:rPr>
              <a:t>03</a:t>
            </a:r>
          </a:p>
        </p:txBody>
      </p:sp>
    </p:spTree>
    <p:extLst>
      <p:ext uri="{BB962C8B-B14F-4D97-AF65-F5344CB8AC3E}">
        <p14:creationId xmlns:p14="http://schemas.microsoft.com/office/powerpoint/2010/main" val="1984908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dirty="0"/>
          </a:p>
        </p:txBody>
      </p:sp>
    </p:spTree>
    <p:extLst>
      <p:ext uri="{BB962C8B-B14F-4D97-AF65-F5344CB8AC3E}">
        <p14:creationId xmlns:p14="http://schemas.microsoft.com/office/powerpoint/2010/main" val="346150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lvl1pPr>
              <a:defRPr>
                <a:solidFill>
                  <a:schemeClr val="tx1"/>
                </a:solidFill>
              </a:defRPr>
            </a:lvl1pPr>
          </a:lstStyle>
          <a:p>
            <a:r>
              <a:rPr lang="de-DE" dirty="0"/>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dirty="0"/>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Tree>
    <p:extLst>
      <p:ext uri="{BB962C8B-B14F-4D97-AF65-F5344CB8AC3E}">
        <p14:creationId xmlns:p14="http://schemas.microsoft.com/office/powerpoint/2010/main" val="1309237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dirty="0"/>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dirty="0"/>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dirty="0"/>
          </a:p>
        </p:txBody>
      </p:sp>
    </p:spTree>
    <p:extLst>
      <p:ext uri="{BB962C8B-B14F-4D97-AF65-F5344CB8AC3E}">
        <p14:creationId xmlns:p14="http://schemas.microsoft.com/office/powerpoint/2010/main" val="4228661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dirty="0"/>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dirty="0"/>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dirty="0"/>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dirty="0"/>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dirty="0"/>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dirty="0"/>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dirty="0"/>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dirty="0"/>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dirty="0"/>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dirty="0"/>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dirty="0"/>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dirty="0"/>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dirty="0"/>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dirty="0"/>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dirty="0"/>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dirty="0"/>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dirty="0"/>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dirty="0"/>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dirty="0"/>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dirty="0"/>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dirty="0"/>
              <a:t>Logo</a:t>
            </a:r>
          </a:p>
        </p:txBody>
      </p:sp>
    </p:spTree>
    <p:extLst>
      <p:ext uri="{BB962C8B-B14F-4D97-AF65-F5344CB8AC3E}">
        <p14:creationId xmlns:p14="http://schemas.microsoft.com/office/powerpoint/2010/main" val="167281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dirty="0"/>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dirty="0"/>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dirty="0"/>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dirty="0"/>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dirty="0"/>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dirty="0"/>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dirty="0"/>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dirty="0"/>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798521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dirty="0"/>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Linkedin</a:t>
            </a:r>
            <a:endParaRPr lang="en-US" dirty="0"/>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666" b="33341"/>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4410182"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Nagarro GmbH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Vienna / Austria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+43 1 409 58 90-0</a:t>
            </a:r>
            <a:r>
              <a:rPr lang="en-US" sz="1100" dirty="0">
                <a:solidFill>
                  <a:srgbClr val="F84E81"/>
                </a:solidFill>
                <a:latin typeface="Calibri Light" panose="020F0302020204030204" pitchFamily="34" charset="0"/>
                <a:cs typeface="Calibri Light" panose="020F0302020204030204" pitchFamily="34" charset="0"/>
              </a:rPr>
              <a:t> | </a:t>
            </a:r>
            <a:r>
              <a:rPr lang="en-US" sz="1100" dirty="0">
                <a:solidFill>
                  <a:schemeClr val="bg1"/>
                </a:solidFill>
                <a:latin typeface="Calibri Light" panose="020F0302020204030204" pitchFamily="34" charset="0"/>
                <a:cs typeface="Calibri Light" panose="020F0302020204030204" pitchFamily="34" charset="0"/>
              </a:rPr>
              <a:t>www.nagarro.com</a:t>
            </a:r>
            <a:endParaRPr lang="en-US" sz="1100" dirty="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2272991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dirty="0"/>
              <a:t>Have a message at the end of your presentation</a:t>
            </a:r>
          </a:p>
        </p:txBody>
      </p:sp>
    </p:spTree>
    <p:extLst>
      <p:ext uri="{BB962C8B-B14F-4D97-AF65-F5344CB8AC3E}">
        <p14:creationId xmlns:p14="http://schemas.microsoft.com/office/powerpoint/2010/main" val="183889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dirty="0"/>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2018 Nagarro – All rights reserved</a:t>
            </a:r>
            <a:endParaRPr lang="en-US" sz="1100" dirty="0">
              <a:solidFill>
                <a:schemeClr val="bg1"/>
              </a:solidFill>
            </a:endParaRPr>
          </a:p>
        </p:txBody>
      </p:sp>
    </p:spTree>
    <p:extLst>
      <p:ext uri="{BB962C8B-B14F-4D97-AF65-F5344CB8AC3E}">
        <p14:creationId xmlns:p14="http://schemas.microsoft.com/office/powerpoint/2010/main" val="4060392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683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1 with subtitle">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dirty="0"/>
          </a:p>
        </p:txBody>
      </p:sp>
      <p:cxnSp>
        <p:nvCxnSpPr>
          <p:cNvPr id="3" name="Straight Connector 2"/>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Freeform 3"/>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 name="Content Placeholder 6"/>
          <p:cNvSpPr>
            <a:spLocks noGrp="1"/>
          </p:cNvSpPr>
          <p:nvPr>
            <p:ph sz="quarter" idx="16" hasCustomPrompt="1"/>
          </p:nvPr>
        </p:nvSpPr>
        <p:spPr>
          <a:xfrm>
            <a:off x="325497" y="1590676"/>
            <a:ext cx="11536218"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dirty="0"/>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dirty="0"/>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dirty="0"/>
              <a:t>Third level</a:t>
            </a:r>
          </a:p>
        </p:txBody>
      </p:sp>
      <p:sp>
        <p:nvSpPr>
          <p:cNvPr id="7" name="Text Placeholder 6"/>
          <p:cNvSpPr>
            <a:spLocks noGrp="1"/>
          </p:cNvSpPr>
          <p:nvPr>
            <p:ph type="body" sz="quarter" idx="17"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dirty="0"/>
              <a:t>Click to add title</a:t>
            </a:r>
          </a:p>
        </p:txBody>
      </p:sp>
      <p:sp>
        <p:nvSpPr>
          <p:cNvPr id="10" name="Text Placeholder 9"/>
          <p:cNvSpPr>
            <a:spLocks noGrp="1"/>
          </p:cNvSpPr>
          <p:nvPr>
            <p:ph type="body" sz="quarter" idx="18"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dirty="0"/>
              <a:t>Click to add sub-heading</a:t>
            </a:r>
            <a:endParaRPr kumimoji="0" lang="en-IN" sz="32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4514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044"/>
            <a:ext cx="11686784" cy="914400"/>
          </a:xfrm>
          <a:noFill/>
        </p:spPr>
        <p:txBody>
          <a:bodyPr/>
          <a:lstStyle>
            <a:lvl1pPr>
              <a:defRPr lang="en-US" sz="2000" kern="1200" dirty="0">
                <a:solidFill>
                  <a:srgbClr val="822433"/>
                </a:solidFill>
                <a:latin typeface="Arial Rounded MT Bold" pitchFamily="34" charset="0"/>
                <a:ea typeface="+mj-ea"/>
                <a:cs typeface="+mj-cs"/>
              </a:defRPr>
            </a:lvl1pPr>
          </a:lstStyle>
          <a:p>
            <a:pPr lvl="0"/>
            <a:r>
              <a:rPr lang="en-US" dirty="0"/>
              <a:t>Click to edit Master title style</a:t>
            </a:r>
          </a:p>
        </p:txBody>
      </p:sp>
      <p:sp>
        <p:nvSpPr>
          <p:cNvPr id="3" name="Content Placeholder 2"/>
          <p:cNvSpPr>
            <a:spLocks noGrp="1"/>
          </p:cNvSpPr>
          <p:nvPr>
            <p:ph idx="1"/>
          </p:nvPr>
        </p:nvSpPr>
        <p:spPr>
          <a:xfrm>
            <a:off x="304800" y="914400"/>
            <a:ext cx="11686784" cy="5699342"/>
          </a:xfrm>
        </p:spPr>
        <p:txBody>
          <a:bodyPr/>
          <a:lstStyle>
            <a:lvl1pPr>
              <a:buFont typeface="Arial" pitchFamily="34" charset="0"/>
              <a:buNone/>
              <a:defRPr sz="1600" b="1" baseline="0">
                <a:solidFill>
                  <a:srgbClr val="4F5557"/>
                </a:solidFill>
                <a:latin typeface="Arial" pitchFamily="34" charset="0"/>
                <a:cs typeface="Arial" pitchFamily="34" charset="0"/>
              </a:defRPr>
            </a:lvl1pPr>
            <a:lvl2pPr marL="517525" indent="-285750">
              <a:buFont typeface="Arial" pitchFamily="34" charset="0"/>
              <a:buChar char="•"/>
              <a:defRPr sz="1600" b="0" baseline="0">
                <a:solidFill>
                  <a:srgbClr val="822433"/>
                </a:solidFill>
                <a:latin typeface="Arial" pitchFamily="34" charset="0"/>
                <a:cs typeface="Arial" pitchFamily="34" charset="0"/>
              </a:defRPr>
            </a:lvl2pPr>
            <a:lvl3pPr>
              <a:buFont typeface="Arial" pitchFamily="34" charset="0"/>
              <a:buChar char="•"/>
              <a:defRPr sz="1400" b="0" baseline="0">
                <a:solidFill>
                  <a:srgbClr val="4F5557"/>
                </a:solidFill>
                <a:latin typeface="Arial" pitchFamily="34" charset="0"/>
                <a:cs typeface="Arial" pitchFamily="34" charset="0"/>
              </a:defRPr>
            </a:lvl3pPr>
            <a:lvl4pPr>
              <a:buNone/>
              <a:defRPr/>
            </a:lvl4pPr>
            <a:lvl5pPr>
              <a:buNone/>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3108B25B-E4D5-4A31-9CCC-4DCF1DF7E0D6}"/>
              </a:ext>
            </a:extLst>
          </p:cNvPr>
          <p:cNvSpPr>
            <a:spLocks noGrp="1"/>
          </p:cNvSpPr>
          <p:nvPr>
            <p:ph type="dt" sz="half" idx="10"/>
          </p:nvPr>
        </p:nvSpPr>
        <p:spPr/>
        <p:txBody>
          <a:bodyPr/>
          <a:lstStyle>
            <a:lvl1pPr>
              <a:defRPr/>
            </a:lvl1pPr>
          </a:lstStyle>
          <a:p>
            <a:pPr>
              <a:defRPr/>
            </a:pPr>
            <a:fld id="{A82135E0-DBAB-4E10-8583-C5A24C1A8D0D}" type="datetime1">
              <a:rPr lang="en-US"/>
              <a:pPr>
                <a:defRPr/>
              </a:pPr>
              <a:t>5/13/2020</a:t>
            </a:fld>
            <a:endParaRPr lang="en-US" dirty="0"/>
          </a:p>
        </p:txBody>
      </p:sp>
      <p:sp>
        <p:nvSpPr>
          <p:cNvPr id="5" name="Footer Placeholder 4">
            <a:extLst>
              <a:ext uri="{FF2B5EF4-FFF2-40B4-BE49-F238E27FC236}">
                <a16:creationId xmlns:a16="http://schemas.microsoft.com/office/drawing/2014/main" id="{C1992637-DFBA-45C4-B2E2-56543A0D0C5A}"/>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92396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044"/>
            <a:ext cx="11686784" cy="914400"/>
          </a:xfrm>
          <a:noFill/>
        </p:spPr>
        <p:txBody>
          <a:bodyPr/>
          <a:lstStyle>
            <a:lvl1pPr>
              <a:defRPr lang="en-US" sz="2000" kern="1200" dirty="0">
                <a:solidFill>
                  <a:srgbClr val="822433"/>
                </a:solidFill>
                <a:latin typeface="Arial Rounded MT Bold" pitchFamily="34" charset="0"/>
                <a:ea typeface="+mj-ea"/>
                <a:cs typeface="+mj-cs"/>
              </a:defRPr>
            </a:lvl1pPr>
          </a:lstStyle>
          <a:p>
            <a:pPr lvl="0"/>
            <a:r>
              <a:rPr lang="en-US" dirty="0"/>
              <a:t>Click to edit Master title style</a:t>
            </a:r>
          </a:p>
        </p:txBody>
      </p:sp>
      <p:sp>
        <p:nvSpPr>
          <p:cNvPr id="3" name="Content Placeholder 2"/>
          <p:cNvSpPr>
            <a:spLocks noGrp="1"/>
          </p:cNvSpPr>
          <p:nvPr>
            <p:ph idx="1"/>
          </p:nvPr>
        </p:nvSpPr>
        <p:spPr>
          <a:xfrm>
            <a:off x="304800" y="914400"/>
            <a:ext cx="11686784" cy="5699342"/>
          </a:xfrm>
        </p:spPr>
        <p:txBody>
          <a:bodyPr/>
          <a:lstStyle>
            <a:lvl1pPr>
              <a:buFont typeface="Arial" pitchFamily="34" charset="0"/>
              <a:buNone/>
              <a:defRPr sz="1600" b="1" baseline="0">
                <a:solidFill>
                  <a:srgbClr val="4F5557"/>
                </a:solidFill>
                <a:latin typeface="Arial" pitchFamily="34" charset="0"/>
                <a:cs typeface="Arial" pitchFamily="34" charset="0"/>
              </a:defRPr>
            </a:lvl1pPr>
            <a:lvl2pPr marL="517525" indent="-285750">
              <a:buFont typeface="Arial" pitchFamily="34" charset="0"/>
              <a:buChar char="•"/>
              <a:defRPr sz="1600" b="0" baseline="0">
                <a:solidFill>
                  <a:srgbClr val="822433"/>
                </a:solidFill>
                <a:latin typeface="Arial" pitchFamily="34" charset="0"/>
                <a:cs typeface="Arial" pitchFamily="34" charset="0"/>
              </a:defRPr>
            </a:lvl2pPr>
            <a:lvl3pPr>
              <a:buFont typeface="Arial" pitchFamily="34" charset="0"/>
              <a:buChar char="•"/>
              <a:defRPr sz="1400" b="0" baseline="0">
                <a:solidFill>
                  <a:srgbClr val="4F5557"/>
                </a:solidFill>
                <a:latin typeface="Arial" pitchFamily="34" charset="0"/>
                <a:cs typeface="Arial" pitchFamily="34" charset="0"/>
              </a:defRPr>
            </a:lvl3pPr>
            <a:lvl4pPr>
              <a:buNone/>
              <a:defRPr/>
            </a:lvl4pPr>
            <a:lvl5pPr>
              <a:buNone/>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3108B25B-E4D5-4A31-9CCC-4DCF1DF7E0D6}"/>
              </a:ext>
            </a:extLst>
          </p:cNvPr>
          <p:cNvSpPr>
            <a:spLocks noGrp="1"/>
          </p:cNvSpPr>
          <p:nvPr>
            <p:ph type="dt" sz="half" idx="10"/>
          </p:nvPr>
        </p:nvSpPr>
        <p:spPr/>
        <p:txBody>
          <a:bodyPr/>
          <a:lstStyle>
            <a:lvl1pPr>
              <a:defRPr/>
            </a:lvl1pPr>
          </a:lstStyle>
          <a:p>
            <a:pPr>
              <a:defRPr/>
            </a:pPr>
            <a:fld id="{A82135E0-DBAB-4E10-8583-C5A24C1A8D0D}" type="datetime1">
              <a:rPr lang="en-US"/>
              <a:pPr>
                <a:defRPr/>
              </a:pPr>
              <a:t>5/13/2020</a:t>
            </a:fld>
            <a:endParaRPr lang="en-US" dirty="0"/>
          </a:p>
        </p:txBody>
      </p:sp>
      <p:sp>
        <p:nvSpPr>
          <p:cNvPr id="5" name="Footer Placeholder 4">
            <a:extLst>
              <a:ext uri="{FF2B5EF4-FFF2-40B4-BE49-F238E27FC236}">
                <a16:creationId xmlns:a16="http://schemas.microsoft.com/office/drawing/2014/main" id="{C1992637-DFBA-45C4-B2E2-56543A0D0C5A}"/>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9239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2018 Nagarro – All rights reserved</a:t>
            </a:r>
            <a:endParaRPr lang="en-US" sz="1100" dirty="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dirty="0"/>
              <a:t>##</a:t>
            </a:r>
          </a:p>
        </p:txBody>
      </p:sp>
    </p:spTree>
    <p:extLst>
      <p:ext uri="{BB962C8B-B14F-4D97-AF65-F5344CB8AC3E}">
        <p14:creationId xmlns:p14="http://schemas.microsoft.com/office/powerpoint/2010/main" val="2188238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dirty="0"/>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Tree>
    <p:extLst>
      <p:ext uri="{BB962C8B-B14F-4D97-AF65-F5344CB8AC3E}">
        <p14:creationId xmlns:p14="http://schemas.microsoft.com/office/powerpoint/2010/main" val="411157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rgbClr val="61616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314309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chemeClr val="tx1"/>
                </a:solidFill>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dirty="0"/>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74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695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dirty="0"/>
              <a:t>Insert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240757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74625">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57163">
              <a:buClr>
                <a:schemeClr val="accent2"/>
              </a:buClr>
              <a:buSzPct val="65000"/>
              <a:buFont typeface="Courier New" panose="02070309020205020404" pitchFamily="49" charset="0"/>
              <a:buChar char="o"/>
              <a:tabLst>
                <a:tab pos="357188" algn="l"/>
              </a:tabLst>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Tree>
    <p:extLst>
      <p:ext uri="{BB962C8B-B14F-4D97-AF65-F5344CB8AC3E}">
        <p14:creationId xmlns:p14="http://schemas.microsoft.com/office/powerpoint/2010/main" val="121353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3"/>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dirty="0"/>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r="15608" b="42770"/>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dirty="0">
                <a:solidFill>
                  <a:schemeClr val="tx1">
                    <a:lumMod val="50000"/>
                    <a:lumOff val="50000"/>
                  </a:schemeClr>
                </a:solidFill>
                <a:latin typeface="Calibri Light" panose="020F0302020204030204" pitchFamily="34" charset="0"/>
                <a:cs typeface="Calibri Light" panose="020F0302020204030204" pitchFamily="34" charset="0"/>
              </a:rPr>
              <a:t>©</a:t>
            </a:r>
            <a:r>
              <a:rPr lang="vi-VN" sz="1100" dirty="0">
                <a:solidFill>
                  <a:schemeClr val="tx1">
                    <a:lumMod val="50000"/>
                    <a:lumOff val="50000"/>
                  </a:schemeClr>
                </a:solidFill>
                <a:latin typeface="Calibri Light" panose="020F0302020204030204" pitchFamily="34" charset="0"/>
                <a:cs typeface="Calibri Light" panose="020F0302020204030204" pitchFamily="34" charset="0"/>
              </a:rPr>
              <a:t> 2018 Nagarro – All rights reserved</a:t>
            </a:r>
            <a:endParaRPr lang="en-US" sz="1100"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dirty="0">
              <a:solidFill>
                <a:schemeClr val="tx1">
                  <a:lumMod val="50000"/>
                  <a:lumOff val="50000"/>
                </a:schemeClr>
              </a:solidFill>
              <a:latin typeface="+mj-lt"/>
            </a:endParaRPr>
          </a:p>
        </p:txBody>
      </p:sp>
    </p:spTree>
    <p:extLst>
      <p:ext uri="{BB962C8B-B14F-4D97-AF65-F5344CB8AC3E}">
        <p14:creationId xmlns:p14="http://schemas.microsoft.com/office/powerpoint/2010/main" val="21679714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702" r:id="rId3"/>
    <p:sldLayoutId id="2147483678" r:id="rId4"/>
    <p:sldLayoutId id="2147483680" r:id="rId5"/>
    <p:sldLayoutId id="2147483703" r:id="rId6"/>
    <p:sldLayoutId id="2147483695" r:id="rId7"/>
    <p:sldLayoutId id="2147483690" r:id="rId8"/>
    <p:sldLayoutId id="2147483696" r:id="rId9"/>
    <p:sldLayoutId id="2147483685" r:id="rId10"/>
    <p:sldLayoutId id="2147483699" r:id="rId11"/>
    <p:sldLayoutId id="2147483684" r:id="rId12"/>
    <p:sldLayoutId id="2147483681" r:id="rId13"/>
    <p:sldLayoutId id="2147483700" r:id="rId14"/>
    <p:sldLayoutId id="2147483698" r:id="rId15"/>
    <p:sldLayoutId id="2147483688" r:id="rId16"/>
    <p:sldLayoutId id="2147483704" r:id="rId17"/>
    <p:sldLayoutId id="2147483694" r:id="rId18"/>
    <p:sldLayoutId id="2147483691" r:id="rId19"/>
    <p:sldLayoutId id="2147483697" r:id="rId20"/>
    <p:sldLayoutId id="2147483705" r:id="rId21"/>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7D5B38C-5F46-487A-9627-ADF7C63FB6DF}"/>
              </a:ext>
            </a:extLst>
          </p:cNvPr>
          <p:cNvSpPr>
            <a:spLocks noGrp="1"/>
          </p:cNvSpPr>
          <p:nvPr>
            <p:ph type="title"/>
          </p:nvPr>
        </p:nvSpPr>
        <p:spPr bwMode="auto">
          <a:xfrm>
            <a:off x="304801" y="0"/>
            <a:ext cx="116543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CFCB15A-6654-41E2-8729-17721473B883}"/>
              </a:ext>
            </a:extLst>
          </p:cNvPr>
          <p:cNvSpPr>
            <a:spLocks noGrp="1"/>
          </p:cNvSpPr>
          <p:nvPr>
            <p:ph type="body" idx="1"/>
          </p:nvPr>
        </p:nvSpPr>
        <p:spPr bwMode="auto">
          <a:xfrm>
            <a:off x="304801" y="917575"/>
            <a:ext cx="1165436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4" name="Date Placeholder 3">
            <a:extLst>
              <a:ext uri="{FF2B5EF4-FFF2-40B4-BE49-F238E27FC236}">
                <a16:creationId xmlns:a16="http://schemas.microsoft.com/office/drawing/2014/main" id="{A743B7E4-17DC-4056-ABAD-B842C9402831}"/>
              </a:ext>
            </a:extLst>
          </p:cNvPr>
          <p:cNvSpPr>
            <a:spLocks noGrp="1"/>
          </p:cNvSpPr>
          <p:nvPr>
            <p:ph type="dt" sz="half" idx="2"/>
          </p:nvPr>
        </p:nvSpPr>
        <p:spPr>
          <a:xfrm>
            <a:off x="304800" y="6629400"/>
            <a:ext cx="3048000" cy="228600"/>
          </a:xfrm>
          <a:prstGeom prst="rect">
            <a:avLst/>
          </a:prstGeom>
        </p:spPr>
        <p:txBody>
          <a:bodyPr vert="horz" lIns="91440" tIns="45720" rIns="91440" bIns="45720" rtlCol="0" anchor="ctr"/>
          <a:lstStyle>
            <a:lvl1pPr algn="l" eaLnBrk="1" fontAlgn="auto" hangingPunct="1">
              <a:spcBef>
                <a:spcPts val="0"/>
              </a:spcBef>
              <a:spcAft>
                <a:spcPts val="0"/>
              </a:spcAft>
              <a:defRPr sz="1000" b="1">
                <a:solidFill>
                  <a:schemeClr val="tx1">
                    <a:tint val="75000"/>
                  </a:schemeClr>
                </a:solidFill>
                <a:latin typeface="+mn-lt"/>
              </a:defRPr>
            </a:lvl1pPr>
          </a:lstStyle>
          <a:p>
            <a:pPr>
              <a:defRPr/>
            </a:pPr>
            <a:fld id="{0F036A7E-C3F2-40EC-A173-E8B53F544AB9}" type="datetime1">
              <a:rPr lang="en-US"/>
              <a:pPr>
                <a:defRPr/>
              </a:pPr>
              <a:t>5/13/2020</a:t>
            </a:fld>
            <a:endParaRPr lang="en-US" dirty="0"/>
          </a:p>
        </p:txBody>
      </p:sp>
      <p:sp>
        <p:nvSpPr>
          <p:cNvPr id="5" name="Footer Placeholder 4">
            <a:extLst>
              <a:ext uri="{FF2B5EF4-FFF2-40B4-BE49-F238E27FC236}">
                <a16:creationId xmlns:a16="http://schemas.microsoft.com/office/drawing/2014/main" id="{B3506C80-4893-455E-8AC6-BBFF34D94749}"/>
              </a:ext>
            </a:extLst>
          </p:cNvPr>
          <p:cNvSpPr>
            <a:spLocks noGrp="1"/>
          </p:cNvSpPr>
          <p:nvPr>
            <p:ph type="ftr" sz="quarter" idx="3"/>
          </p:nvPr>
        </p:nvSpPr>
        <p:spPr>
          <a:xfrm>
            <a:off x="3352800" y="6629400"/>
            <a:ext cx="5791200" cy="228600"/>
          </a:xfrm>
          <a:prstGeom prst="rect">
            <a:avLst/>
          </a:prstGeom>
        </p:spPr>
        <p:txBody>
          <a:bodyPr vert="horz" lIns="91440" tIns="45720" rIns="91440" bIns="45720" rtlCol="0" anchor="ctr"/>
          <a:lstStyle>
            <a:lvl1pPr algn="ctr" eaLnBrk="1" fontAlgn="auto" hangingPunct="1">
              <a:spcBef>
                <a:spcPts val="0"/>
              </a:spcBef>
              <a:spcAft>
                <a:spcPts val="0"/>
              </a:spcAft>
              <a:defRPr sz="1000" b="1">
                <a:solidFill>
                  <a:schemeClr val="tx1">
                    <a:tint val="75000"/>
                  </a:schemeClr>
                </a:solidFill>
                <a:latin typeface="+mn-lt"/>
              </a:defRPr>
            </a:lvl1pPr>
          </a:lstStyle>
          <a:p>
            <a:pPr>
              <a:defRPr/>
            </a:pPr>
            <a:endParaRPr lang="en-US"/>
          </a:p>
        </p:txBody>
      </p:sp>
      <p:sp>
        <p:nvSpPr>
          <p:cNvPr id="7" name="Rectangle 6">
            <a:extLst>
              <a:ext uri="{FF2B5EF4-FFF2-40B4-BE49-F238E27FC236}">
                <a16:creationId xmlns:a16="http://schemas.microsoft.com/office/drawing/2014/main" id="{2ACB39E8-4431-46AE-97C1-22BD58B8037E}"/>
              </a:ext>
            </a:extLst>
          </p:cNvPr>
          <p:cNvSpPr/>
          <p:nvPr/>
        </p:nvSpPr>
        <p:spPr>
          <a:xfrm>
            <a:off x="0" y="0"/>
            <a:ext cx="121920" cy="6858000"/>
          </a:xfrm>
          <a:prstGeom prst="rect">
            <a:avLst/>
          </a:prstGeom>
          <a:solidFill>
            <a:srgbClr val="822433"/>
          </a:solidFill>
          <a:ln w="3175">
            <a:noFill/>
          </a:ln>
          <a:effectLst/>
          <a:scene3d>
            <a:camera prst="orthographicFront">
              <a:rot lat="0" lon="0" rev="0"/>
            </a:camera>
            <a:lightRig rig="threePt" dir="t"/>
          </a:scene3d>
          <a:sp3d prstMaterial="matte"/>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033" name="Picture 2">
            <a:extLst>
              <a:ext uri="{FF2B5EF4-FFF2-40B4-BE49-F238E27FC236}">
                <a16:creationId xmlns:a16="http://schemas.microsoft.com/office/drawing/2014/main" id="{58DE52DF-C419-4E62-8D4D-9E037DE707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5717" y="6372226"/>
            <a:ext cx="243628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2" r:id="rId1"/>
  </p:sldLayoutIdLst>
  <p:hf hdr="0" ftr="0" dt="0"/>
  <p:txStyles>
    <p:titleStyle>
      <a:lvl1pPr algn="l" rtl="0" eaLnBrk="0" fontAlgn="base" hangingPunct="0">
        <a:spcBef>
          <a:spcPct val="0"/>
        </a:spcBef>
        <a:spcAft>
          <a:spcPct val="0"/>
        </a:spcAft>
        <a:defRPr sz="2000" kern="1200">
          <a:solidFill>
            <a:srgbClr val="822433"/>
          </a:solidFill>
          <a:latin typeface="Arial Rounded MT Bold" pitchFamily="34" charset="0"/>
          <a:ea typeface="+mj-ea"/>
          <a:cs typeface="+mj-cs"/>
        </a:defRPr>
      </a:lvl1pPr>
      <a:lvl2pPr algn="l" rtl="0" eaLnBrk="0" fontAlgn="base" hangingPunct="0">
        <a:spcBef>
          <a:spcPct val="0"/>
        </a:spcBef>
        <a:spcAft>
          <a:spcPct val="0"/>
        </a:spcAft>
        <a:defRPr sz="2000">
          <a:solidFill>
            <a:srgbClr val="822433"/>
          </a:solidFill>
          <a:latin typeface="Arial Rounded MT Bold" pitchFamily="34" charset="0"/>
        </a:defRPr>
      </a:lvl2pPr>
      <a:lvl3pPr algn="l" rtl="0" eaLnBrk="0" fontAlgn="base" hangingPunct="0">
        <a:spcBef>
          <a:spcPct val="0"/>
        </a:spcBef>
        <a:spcAft>
          <a:spcPct val="0"/>
        </a:spcAft>
        <a:defRPr sz="2000">
          <a:solidFill>
            <a:srgbClr val="822433"/>
          </a:solidFill>
          <a:latin typeface="Arial Rounded MT Bold" pitchFamily="34" charset="0"/>
        </a:defRPr>
      </a:lvl3pPr>
      <a:lvl4pPr algn="l" rtl="0" eaLnBrk="0" fontAlgn="base" hangingPunct="0">
        <a:spcBef>
          <a:spcPct val="0"/>
        </a:spcBef>
        <a:spcAft>
          <a:spcPct val="0"/>
        </a:spcAft>
        <a:defRPr sz="2000">
          <a:solidFill>
            <a:srgbClr val="822433"/>
          </a:solidFill>
          <a:latin typeface="Arial Rounded MT Bold" pitchFamily="34" charset="0"/>
        </a:defRPr>
      </a:lvl4pPr>
      <a:lvl5pPr algn="l" rtl="0" eaLnBrk="0" fontAlgn="base" hangingPunct="0">
        <a:spcBef>
          <a:spcPct val="0"/>
        </a:spcBef>
        <a:spcAft>
          <a:spcPct val="0"/>
        </a:spcAft>
        <a:defRPr sz="2000">
          <a:solidFill>
            <a:srgbClr val="822433"/>
          </a:solidFill>
          <a:latin typeface="Arial Rounded MT Bold" pitchFamily="34" charset="0"/>
        </a:defRPr>
      </a:lvl5pPr>
      <a:lvl6pPr marL="457200" algn="l" rtl="0" fontAlgn="base">
        <a:spcBef>
          <a:spcPct val="0"/>
        </a:spcBef>
        <a:spcAft>
          <a:spcPct val="0"/>
        </a:spcAft>
        <a:defRPr sz="3000">
          <a:solidFill>
            <a:srgbClr val="822433"/>
          </a:solidFill>
          <a:latin typeface="Arial Rounded MT Bold" pitchFamily="34" charset="0"/>
        </a:defRPr>
      </a:lvl6pPr>
      <a:lvl7pPr marL="914400" algn="l" rtl="0" fontAlgn="base">
        <a:spcBef>
          <a:spcPct val="0"/>
        </a:spcBef>
        <a:spcAft>
          <a:spcPct val="0"/>
        </a:spcAft>
        <a:defRPr sz="3000">
          <a:solidFill>
            <a:srgbClr val="822433"/>
          </a:solidFill>
          <a:latin typeface="Arial Rounded MT Bold" pitchFamily="34" charset="0"/>
        </a:defRPr>
      </a:lvl7pPr>
      <a:lvl8pPr marL="1371600" algn="l" rtl="0" fontAlgn="base">
        <a:spcBef>
          <a:spcPct val="0"/>
        </a:spcBef>
        <a:spcAft>
          <a:spcPct val="0"/>
        </a:spcAft>
        <a:defRPr sz="3000">
          <a:solidFill>
            <a:srgbClr val="822433"/>
          </a:solidFill>
          <a:latin typeface="Arial Rounded MT Bold" pitchFamily="34" charset="0"/>
        </a:defRPr>
      </a:lvl8pPr>
      <a:lvl9pPr marL="1828800" algn="l" rtl="0" fontAlgn="base">
        <a:spcBef>
          <a:spcPct val="0"/>
        </a:spcBef>
        <a:spcAft>
          <a:spcPct val="0"/>
        </a:spcAft>
        <a:defRPr sz="3000">
          <a:solidFill>
            <a:srgbClr val="822433"/>
          </a:solidFill>
          <a:latin typeface="Arial Rounded MT Bold" pitchFamily="34" charset="0"/>
        </a:defRPr>
      </a:lvl9pPr>
    </p:titleStyle>
    <p:bodyStyle>
      <a:lvl1pPr marL="342900" indent="-342900" algn="l" rtl="0" eaLnBrk="0" fontAlgn="base" hangingPunct="0">
        <a:spcBef>
          <a:spcPct val="20000"/>
        </a:spcBef>
        <a:spcAft>
          <a:spcPct val="0"/>
        </a:spcAft>
        <a:buFont typeface="Arial" panose="020B0604020202020204" pitchFamily="34" charset="0"/>
        <a:defRPr lang="en-US" sz="1600" b="1" kern="1200" dirty="0">
          <a:solidFill>
            <a:srgbClr val="4F5557"/>
          </a:solidFill>
          <a:latin typeface="Arial" pitchFamily="34" charset="0"/>
          <a:ea typeface="+mn-ea"/>
          <a:cs typeface="+mn-cs"/>
        </a:defRPr>
      </a:lvl1pPr>
      <a:lvl2pPr marL="517525" indent="-285750" algn="l" rtl="0" eaLnBrk="0" fontAlgn="base" hangingPunct="0">
        <a:spcBef>
          <a:spcPct val="20000"/>
        </a:spcBef>
        <a:spcAft>
          <a:spcPct val="0"/>
        </a:spcAft>
        <a:buFont typeface="Arial" panose="020B0604020202020204" pitchFamily="34" charset="0"/>
        <a:buChar char="•"/>
        <a:defRPr lang="en-US" sz="1600" kern="1200" dirty="0">
          <a:solidFill>
            <a:srgbClr val="822433"/>
          </a:solidFill>
          <a:latin typeface="Arial" pitchFamily="34" charset="0"/>
          <a:ea typeface="+mn-ea"/>
          <a:cs typeface="+mn-cs"/>
        </a:defRPr>
      </a:lvl2pPr>
      <a:lvl3pPr marL="917575" indent="-228600" algn="l" rtl="0" eaLnBrk="0" fontAlgn="base" hangingPunct="0">
        <a:spcBef>
          <a:spcPct val="20000"/>
        </a:spcBef>
        <a:spcAft>
          <a:spcPct val="0"/>
        </a:spcAft>
        <a:buFont typeface="Arial" panose="020B0604020202020204" pitchFamily="34" charset="0"/>
        <a:buChar char="•"/>
        <a:defRPr lang="en-US" sz="1400" kern="1200" dirty="0">
          <a:solidFill>
            <a:srgbClr val="4F5557"/>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7D5B38C-5F46-487A-9627-ADF7C63FB6DF}"/>
              </a:ext>
            </a:extLst>
          </p:cNvPr>
          <p:cNvSpPr>
            <a:spLocks noGrp="1"/>
          </p:cNvSpPr>
          <p:nvPr>
            <p:ph type="title"/>
          </p:nvPr>
        </p:nvSpPr>
        <p:spPr bwMode="auto">
          <a:xfrm>
            <a:off x="304801" y="0"/>
            <a:ext cx="116543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CFCB15A-6654-41E2-8729-17721473B883}"/>
              </a:ext>
            </a:extLst>
          </p:cNvPr>
          <p:cNvSpPr>
            <a:spLocks noGrp="1"/>
          </p:cNvSpPr>
          <p:nvPr>
            <p:ph type="body" idx="1"/>
          </p:nvPr>
        </p:nvSpPr>
        <p:spPr bwMode="auto">
          <a:xfrm>
            <a:off x="304801" y="917575"/>
            <a:ext cx="1165436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4" name="Date Placeholder 3">
            <a:extLst>
              <a:ext uri="{FF2B5EF4-FFF2-40B4-BE49-F238E27FC236}">
                <a16:creationId xmlns:a16="http://schemas.microsoft.com/office/drawing/2014/main" id="{A743B7E4-17DC-4056-ABAD-B842C9402831}"/>
              </a:ext>
            </a:extLst>
          </p:cNvPr>
          <p:cNvSpPr>
            <a:spLocks noGrp="1"/>
          </p:cNvSpPr>
          <p:nvPr>
            <p:ph type="dt" sz="half" idx="2"/>
          </p:nvPr>
        </p:nvSpPr>
        <p:spPr>
          <a:xfrm>
            <a:off x="304800" y="6629400"/>
            <a:ext cx="3048000" cy="228600"/>
          </a:xfrm>
          <a:prstGeom prst="rect">
            <a:avLst/>
          </a:prstGeom>
        </p:spPr>
        <p:txBody>
          <a:bodyPr vert="horz" lIns="91440" tIns="45720" rIns="91440" bIns="45720" rtlCol="0" anchor="ctr"/>
          <a:lstStyle>
            <a:lvl1pPr algn="l" eaLnBrk="1" fontAlgn="auto" hangingPunct="1">
              <a:spcBef>
                <a:spcPts val="0"/>
              </a:spcBef>
              <a:spcAft>
                <a:spcPts val="0"/>
              </a:spcAft>
              <a:defRPr sz="1000" b="1">
                <a:solidFill>
                  <a:schemeClr val="tx1">
                    <a:tint val="75000"/>
                  </a:schemeClr>
                </a:solidFill>
                <a:latin typeface="+mn-lt"/>
              </a:defRPr>
            </a:lvl1pPr>
          </a:lstStyle>
          <a:p>
            <a:pPr>
              <a:defRPr/>
            </a:pPr>
            <a:fld id="{0F036A7E-C3F2-40EC-A173-E8B53F544AB9}" type="datetime1">
              <a:rPr lang="en-US"/>
              <a:pPr>
                <a:defRPr/>
              </a:pPr>
              <a:t>5/13/2020</a:t>
            </a:fld>
            <a:endParaRPr lang="en-US" dirty="0"/>
          </a:p>
        </p:txBody>
      </p:sp>
      <p:sp>
        <p:nvSpPr>
          <p:cNvPr id="5" name="Footer Placeholder 4">
            <a:extLst>
              <a:ext uri="{FF2B5EF4-FFF2-40B4-BE49-F238E27FC236}">
                <a16:creationId xmlns:a16="http://schemas.microsoft.com/office/drawing/2014/main" id="{B3506C80-4893-455E-8AC6-BBFF34D94749}"/>
              </a:ext>
            </a:extLst>
          </p:cNvPr>
          <p:cNvSpPr>
            <a:spLocks noGrp="1"/>
          </p:cNvSpPr>
          <p:nvPr>
            <p:ph type="ftr" sz="quarter" idx="3"/>
          </p:nvPr>
        </p:nvSpPr>
        <p:spPr>
          <a:xfrm>
            <a:off x="3352800" y="6629400"/>
            <a:ext cx="5791200" cy="228600"/>
          </a:xfrm>
          <a:prstGeom prst="rect">
            <a:avLst/>
          </a:prstGeom>
        </p:spPr>
        <p:txBody>
          <a:bodyPr vert="horz" lIns="91440" tIns="45720" rIns="91440" bIns="45720" rtlCol="0" anchor="ctr"/>
          <a:lstStyle>
            <a:lvl1pPr algn="ctr" eaLnBrk="1" fontAlgn="auto" hangingPunct="1">
              <a:spcBef>
                <a:spcPts val="0"/>
              </a:spcBef>
              <a:spcAft>
                <a:spcPts val="0"/>
              </a:spcAft>
              <a:defRPr sz="1000" b="1">
                <a:solidFill>
                  <a:schemeClr val="tx1">
                    <a:tint val="75000"/>
                  </a:schemeClr>
                </a:solidFill>
                <a:latin typeface="+mn-lt"/>
              </a:defRPr>
            </a:lvl1pPr>
          </a:lstStyle>
          <a:p>
            <a:pPr>
              <a:defRPr/>
            </a:pPr>
            <a:endParaRPr lang="en-US"/>
          </a:p>
        </p:txBody>
      </p:sp>
      <p:sp>
        <p:nvSpPr>
          <p:cNvPr id="7" name="Rectangle 6">
            <a:extLst>
              <a:ext uri="{FF2B5EF4-FFF2-40B4-BE49-F238E27FC236}">
                <a16:creationId xmlns:a16="http://schemas.microsoft.com/office/drawing/2014/main" id="{2ACB39E8-4431-46AE-97C1-22BD58B8037E}"/>
              </a:ext>
            </a:extLst>
          </p:cNvPr>
          <p:cNvSpPr/>
          <p:nvPr/>
        </p:nvSpPr>
        <p:spPr>
          <a:xfrm>
            <a:off x="0" y="0"/>
            <a:ext cx="121920" cy="6858000"/>
          </a:xfrm>
          <a:prstGeom prst="rect">
            <a:avLst/>
          </a:prstGeom>
          <a:solidFill>
            <a:srgbClr val="822433"/>
          </a:solidFill>
          <a:ln w="3175">
            <a:noFill/>
          </a:ln>
          <a:effectLst/>
          <a:scene3d>
            <a:camera prst="orthographicFront">
              <a:rot lat="0" lon="0" rev="0"/>
            </a:camera>
            <a:lightRig rig="threePt" dir="t"/>
          </a:scene3d>
          <a:sp3d prstMaterial="matte"/>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033" name="Picture 2">
            <a:extLst>
              <a:ext uri="{FF2B5EF4-FFF2-40B4-BE49-F238E27FC236}">
                <a16:creationId xmlns:a16="http://schemas.microsoft.com/office/drawing/2014/main" id="{58DE52DF-C419-4E62-8D4D-9E037DE707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5717" y="6372226"/>
            <a:ext cx="243628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l" rtl="0" eaLnBrk="0" fontAlgn="base" hangingPunct="0">
        <a:spcBef>
          <a:spcPct val="0"/>
        </a:spcBef>
        <a:spcAft>
          <a:spcPct val="0"/>
        </a:spcAft>
        <a:defRPr sz="2000" kern="1200">
          <a:solidFill>
            <a:srgbClr val="822433"/>
          </a:solidFill>
          <a:latin typeface="Arial Rounded MT Bold" pitchFamily="34" charset="0"/>
          <a:ea typeface="+mj-ea"/>
          <a:cs typeface="+mj-cs"/>
        </a:defRPr>
      </a:lvl1pPr>
      <a:lvl2pPr algn="l" rtl="0" eaLnBrk="0" fontAlgn="base" hangingPunct="0">
        <a:spcBef>
          <a:spcPct val="0"/>
        </a:spcBef>
        <a:spcAft>
          <a:spcPct val="0"/>
        </a:spcAft>
        <a:defRPr sz="2000">
          <a:solidFill>
            <a:srgbClr val="822433"/>
          </a:solidFill>
          <a:latin typeface="Arial Rounded MT Bold" pitchFamily="34" charset="0"/>
        </a:defRPr>
      </a:lvl2pPr>
      <a:lvl3pPr algn="l" rtl="0" eaLnBrk="0" fontAlgn="base" hangingPunct="0">
        <a:spcBef>
          <a:spcPct val="0"/>
        </a:spcBef>
        <a:spcAft>
          <a:spcPct val="0"/>
        </a:spcAft>
        <a:defRPr sz="2000">
          <a:solidFill>
            <a:srgbClr val="822433"/>
          </a:solidFill>
          <a:latin typeface="Arial Rounded MT Bold" pitchFamily="34" charset="0"/>
        </a:defRPr>
      </a:lvl3pPr>
      <a:lvl4pPr algn="l" rtl="0" eaLnBrk="0" fontAlgn="base" hangingPunct="0">
        <a:spcBef>
          <a:spcPct val="0"/>
        </a:spcBef>
        <a:spcAft>
          <a:spcPct val="0"/>
        </a:spcAft>
        <a:defRPr sz="2000">
          <a:solidFill>
            <a:srgbClr val="822433"/>
          </a:solidFill>
          <a:latin typeface="Arial Rounded MT Bold" pitchFamily="34" charset="0"/>
        </a:defRPr>
      </a:lvl4pPr>
      <a:lvl5pPr algn="l" rtl="0" eaLnBrk="0" fontAlgn="base" hangingPunct="0">
        <a:spcBef>
          <a:spcPct val="0"/>
        </a:spcBef>
        <a:spcAft>
          <a:spcPct val="0"/>
        </a:spcAft>
        <a:defRPr sz="2000">
          <a:solidFill>
            <a:srgbClr val="822433"/>
          </a:solidFill>
          <a:latin typeface="Arial Rounded MT Bold" pitchFamily="34" charset="0"/>
        </a:defRPr>
      </a:lvl5pPr>
      <a:lvl6pPr marL="457200" algn="l" rtl="0" fontAlgn="base">
        <a:spcBef>
          <a:spcPct val="0"/>
        </a:spcBef>
        <a:spcAft>
          <a:spcPct val="0"/>
        </a:spcAft>
        <a:defRPr sz="3000">
          <a:solidFill>
            <a:srgbClr val="822433"/>
          </a:solidFill>
          <a:latin typeface="Arial Rounded MT Bold" pitchFamily="34" charset="0"/>
        </a:defRPr>
      </a:lvl6pPr>
      <a:lvl7pPr marL="914400" algn="l" rtl="0" fontAlgn="base">
        <a:spcBef>
          <a:spcPct val="0"/>
        </a:spcBef>
        <a:spcAft>
          <a:spcPct val="0"/>
        </a:spcAft>
        <a:defRPr sz="3000">
          <a:solidFill>
            <a:srgbClr val="822433"/>
          </a:solidFill>
          <a:latin typeface="Arial Rounded MT Bold" pitchFamily="34" charset="0"/>
        </a:defRPr>
      </a:lvl7pPr>
      <a:lvl8pPr marL="1371600" algn="l" rtl="0" fontAlgn="base">
        <a:spcBef>
          <a:spcPct val="0"/>
        </a:spcBef>
        <a:spcAft>
          <a:spcPct val="0"/>
        </a:spcAft>
        <a:defRPr sz="3000">
          <a:solidFill>
            <a:srgbClr val="822433"/>
          </a:solidFill>
          <a:latin typeface="Arial Rounded MT Bold" pitchFamily="34" charset="0"/>
        </a:defRPr>
      </a:lvl8pPr>
      <a:lvl9pPr marL="1828800" algn="l" rtl="0" fontAlgn="base">
        <a:spcBef>
          <a:spcPct val="0"/>
        </a:spcBef>
        <a:spcAft>
          <a:spcPct val="0"/>
        </a:spcAft>
        <a:defRPr sz="3000">
          <a:solidFill>
            <a:srgbClr val="822433"/>
          </a:solidFill>
          <a:latin typeface="Arial Rounded MT Bold" pitchFamily="34" charset="0"/>
        </a:defRPr>
      </a:lvl9pPr>
    </p:titleStyle>
    <p:bodyStyle>
      <a:lvl1pPr marL="342900" indent="-342900" algn="l" rtl="0" eaLnBrk="0" fontAlgn="base" hangingPunct="0">
        <a:spcBef>
          <a:spcPct val="20000"/>
        </a:spcBef>
        <a:spcAft>
          <a:spcPct val="0"/>
        </a:spcAft>
        <a:buFont typeface="Arial" panose="020B0604020202020204" pitchFamily="34" charset="0"/>
        <a:defRPr lang="en-US" sz="1600" b="1" kern="1200" dirty="0">
          <a:solidFill>
            <a:srgbClr val="4F5557"/>
          </a:solidFill>
          <a:latin typeface="Arial" pitchFamily="34" charset="0"/>
          <a:ea typeface="+mn-ea"/>
          <a:cs typeface="+mn-cs"/>
        </a:defRPr>
      </a:lvl1pPr>
      <a:lvl2pPr marL="517525" indent="-285750" algn="l" rtl="0" eaLnBrk="0" fontAlgn="base" hangingPunct="0">
        <a:spcBef>
          <a:spcPct val="20000"/>
        </a:spcBef>
        <a:spcAft>
          <a:spcPct val="0"/>
        </a:spcAft>
        <a:buFont typeface="Arial" panose="020B0604020202020204" pitchFamily="34" charset="0"/>
        <a:buChar char="•"/>
        <a:defRPr lang="en-US" sz="1600" kern="1200" dirty="0">
          <a:solidFill>
            <a:srgbClr val="822433"/>
          </a:solidFill>
          <a:latin typeface="Arial" pitchFamily="34" charset="0"/>
          <a:ea typeface="+mn-ea"/>
          <a:cs typeface="+mn-cs"/>
        </a:defRPr>
      </a:lvl2pPr>
      <a:lvl3pPr marL="917575" indent="-228600" algn="l" rtl="0" eaLnBrk="0" fontAlgn="base" hangingPunct="0">
        <a:spcBef>
          <a:spcPct val="20000"/>
        </a:spcBef>
        <a:spcAft>
          <a:spcPct val="0"/>
        </a:spcAft>
        <a:buFont typeface="Arial" panose="020B0604020202020204" pitchFamily="34" charset="0"/>
        <a:buChar char="•"/>
        <a:defRPr lang="en-US" sz="1400" kern="1200" dirty="0">
          <a:solidFill>
            <a:srgbClr val="4F5557"/>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hyperlink" Target="http://localhost:4444/wd/hub/static/resource/hub.html" TargetMode="Externa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029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ea typeface="+mj-ea"/>
                <a:cs typeface="Calibri" panose="020F0502020204030204" pitchFamily="34" charset="0"/>
              </a:rPr>
              <a:t>Why</a:t>
            </a:r>
            <a:r>
              <a:rPr lang="en-US" sz="3200" b="1" dirty="0">
                <a:solidFill>
                  <a:srgbClr val="002060"/>
                </a:solidFill>
              </a:rPr>
              <a:t>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778399"/>
            <a:ext cx="10927882" cy="1323439"/>
          </a:xfrm>
          <a:prstGeom prst="rect">
            <a:avLst/>
          </a:prstGeom>
        </p:spPr>
        <p:txBody>
          <a:bodyPr wrap="square">
            <a:spAutoFit/>
          </a:bodyPr>
          <a:lstStyle/>
          <a:p>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5" name="Picture 4" descr="A picture containing clock, device&#10;&#10;Description automatically generated">
            <a:extLst>
              <a:ext uri="{FF2B5EF4-FFF2-40B4-BE49-F238E27FC236}">
                <a16:creationId xmlns:a16="http://schemas.microsoft.com/office/drawing/2014/main" id="{3A3920A5-C774-4823-8E5B-7C261CD50AC1}"/>
              </a:ext>
            </a:extLst>
          </p:cNvPr>
          <p:cNvPicPr>
            <a:picLocks noChangeAspect="1"/>
          </p:cNvPicPr>
          <p:nvPr/>
        </p:nvPicPr>
        <p:blipFill>
          <a:blip r:embed="rId2"/>
          <a:stretch>
            <a:fillRect/>
          </a:stretch>
        </p:blipFill>
        <p:spPr>
          <a:xfrm>
            <a:off x="598036" y="1367901"/>
            <a:ext cx="10190164" cy="4328049"/>
          </a:xfrm>
          <a:prstGeom prst="rect">
            <a:avLst/>
          </a:prstGeom>
        </p:spPr>
      </p:pic>
    </p:spTree>
    <p:extLst>
      <p:ext uri="{BB962C8B-B14F-4D97-AF65-F5344CB8AC3E}">
        <p14:creationId xmlns:p14="http://schemas.microsoft.com/office/powerpoint/2010/main" val="6906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ea typeface="+mj-ea"/>
                <a:cs typeface="Calibri" panose="020F0502020204030204" pitchFamily="34" charset="0"/>
              </a:rPr>
              <a:t>Why</a:t>
            </a:r>
            <a:r>
              <a:rPr lang="en-US" sz="3200" b="1" dirty="0">
                <a:solidFill>
                  <a:srgbClr val="002060"/>
                </a:solidFill>
              </a:rPr>
              <a:t>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778399"/>
            <a:ext cx="10927882" cy="1323439"/>
          </a:xfrm>
          <a:prstGeom prst="rect">
            <a:avLst/>
          </a:prstGeom>
        </p:spPr>
        <p:txBody>
          <a:bodyPr wrap="square">
            <a:spAutoFit/>
          </a:bodyPr>
          <a:lstStyle/>
          <a:p>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6" name="Picture 5" descr="A picture containing device&#10;&#10;Description automatically generated">
            <a:extLst>
              <a:ext uri="{FF2B5EF4-FFF2-40B4-BE49-F238E27FC236}">
                <a16:creationId xmlns:a16="http://schemas.microsoft.com/office/drawing/2014/main" id="{77882EA7-25F4-43FE-B8FC-8C6A48F4B473}"/>
              </a:ext>
            </a:extLst>
          </p:cNvPr>
          <p:cNvPicPr>
            <a:picLocks noChangeAspect="1"/>
          </p:cNvPicPr>
          <p:nvPr/>
        </p:nvPicPr>
        <p:blipFill>
          <a:blip r:embed="rId2"/>
          <a:stretch>
            <a:fillRect/>
          </a:stretch>
        </p:blipFill>
        <p:spPr>
          <a:xfrm>
            <a:off x="1019174" y="1400175"/>
            <a:ext cx="9077325" cy="4694158"/>
          </a:xfrm>
          <a:prstGeom prst="rect">
            <a:avLst/>
          </a:prstGeom>
        </p:spPr>
      </p:pic>
    </p:spTree>
    <p:extLst>
      <p:ext uri="{BB962C8B-B14F-4D97-AF65-F5344CB8AC3E}">
        <p14:creationId xmlns:p14="http://schemas.microsoft.com/office/powerpoint/2010/main" val="174940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ea typeface="+mj-ea"/>
                <a:cs typeface="Calibri" panose="020F0502020204030204" pitchFamily="34" charset="0"/>
              </a:rPr>
              <a:t>Why</a:t>
            </a:r>
            <a:r>
              <a:rPr lang="en-US" sz="3200" b="1" dirty="0">
                <a:solidFill>
                  <a:srgbClr val="002060"/>
                </a:solidFill>
              </a:rPr>
              <a:t>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778399"/>
            <a:ext cx="10927882" cy="1323439"/>
          </a:xfrm>
          <a:prstGeom prst="rect">
            <a:avLst/>
          </a:prstGeom>
        </p:spPr>
        <p:txBody>
          <a:bodyPr wrap="square">
            <a:spAutoFit/>
          </a:bodyPr>
          <a:lstStyle/>
          <a:p>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5" name="Picture 4" descr="A close up of text on a white background&#10;&#10;Description automatically generated">
            <a:extLst>
              <a:ext uri="{FF2B5EF4-FFF2-40B4-BE49-F238E27FC236}">
                <a16:creationId xmlns:a16="http://schemas.microsoft.com/office/drawing/2014/main" id="{B4896D49-A439-47AA-BA07-171A0EF0DF82}"/>
              </a:ext>
            </a:extLst>
          </p:cNvPr>
          <p:cNvPicPr>
            <a:picLocks noChangeAspect="1"/>
          </p:cNvPicPr>
          <p:nvPr/>
        </p:nvPicPr>
        <p:blipFill>
          <a:blip r:embed="rId2"/>
          <a:stretch>
            <a:fillRect/>
          </a:stretch>
        </p:blipFill>
        <p:spPr>
          <a:xfrm>
            <a:off x="758824" y="1276550"/>
            <a:ext cx="9090025" cy="4739166"/>
          </a:xfrm>
          <a:prstGeom prst="rect">
            <a:avLst/>
          </a:prstGeom>
        </p:spPr>
      </p:pic>
    </p:spTree>
    <p:extLst>
      <p:ext uri="{BB962C8B-B14F-4D97-AF65-F5344CB8AC3E}">
        <p14:creationId xmlns:p14="http://schemas.microsoft.com/office/powerpoint/2010/main" val="372936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rPr>
              <a:t>Protractor vs Selenium</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pic>
        <p:nvPicPr>
          <p:cNvPr id="4" name="Picture 3">
            <a:extLst>
              <a:ext uri="{FF2B5EF4-FFF2-40B4-BE49-F238E27FC236}">
                <a16:creationId xmlns:a16="http://schemas.microsoft.com/office/drawing/2014/main" id="{4F40127C-94EC-4E92-9783-87EDD8CE2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68" y="1400175"/>
            <a:ext cx="970116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42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IN" altLang="en-US" sz="3200" b="1" dirty="0">
                <a:solidFill>
                  <a:srgbClr val="002060"/>
                </a:solidFill>
              </a:rPr>
              <a:t>Protractor over Selenium for AngularJS</a:t>
            </a:r>
            <a:endParaRPr lang="en-US" sz="36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10927882" cy="5632311"/>
          </a:xfrm>
          <a:prstGeom prst="rect">
            <a:avLst/>
          </a:prstGeom>
        </p:spPr>
        <p:txBody>
          <a:bodyPr wrap="square">
            <a:spAutoFit/>
          </a:bodyPr>
          <a:lstStyle/>
          <a:p>
            <a:pPr marL="342900" indent="-342900">
              <a:buFont typeface="Wingdings" panose="05000000000000000000" pitchFamily="2" charset="2"/>
              <a:buChar char="§"/>
              <a:defRPr/>
            </a:pPr>
            <a:r>
              <a:rPr lang="en-IN" sz="2000" dirty="0">
                <a:solidFill>
                  <a:srgbClr val="002060"/>
                </a:solidFill>
              </a:rPr>
              <a:t>Wrapper around WebDriverJs and supports Behaviour Driven Development Frameworks such as Jasmine, Cucumber, Mocha etc.</a:t>
            </a:r>
          </a:p>
          <a:p>
            <a:pPr marL="342900" indent="-342900">
              <a:buFont typeface="Wingdings" panose="05000000000000000000" pitchFamily="2" charset="2"/>
              <a:buChar char="§"/>
              <a:defRPr/>
            </a:pPr>
            <a:endParaRPr lang="en-IN" sz="2000" dirty="0">
              <a:solidFill>
                <a:srgbClr val="002060"/>
              </a:solidFill>
            </a:endParaRPr>
          </a:p>
          <a:p>
            <a:pPr marL="342900" indent="-342900">
              <a:buFont typeface="Wingdings" panose="05000000000000000000" pitchFamily="2" charset="2"/>
              <a:buChar char="§"/>
              <a:defRPr/>
            </a:pPr>
            <a:r>
              <a:rPr lang="en-IN" sz="2000" dirty="0">
                <a:solidFill>
                  <a:srgbClr val="002060"/>
                </a:solidFill>
              </a:rPr>
              <a:t>Works in conjunction with Selenium. It offers some other new locator strategies that automate the testing of AngularJS applications.</a:t>
            </a:r>
          </a:p>
          <a:p>
            <a:pPr marL="342900" indent="-342900">
              <a:buFont typeface="Wingdings" panose="05000000000000000000" pitchFamily="2" charset="2"/>
              <a:buChar char="§"/>
              <a:defRPr/>
            </a:pPr>
            <a:endParaRPr lang="en-IN" sz="2000" dirty="0">
              <a:solidFill>
                <a:srgbClr val="002060"/>
              </a:solidFill>
            </a:endParaRPr>
          </a:p>
          <a:p>
            <a:pPr marL="342900" indent="-342900">
              <a:buFont typeface="Wingdings" panose="05000000000000000000" pitchFamily="2" charset="2"/>
              <a:buChar char="§"/>
              <a:defRPr/>
            </a:pPr>
            <a:r>
              <a:rPr lang="en-IN" sz="2000" dirty="0">
                <a:solidFill>
                  <a:srgbClr val="002060"/>
                </a:solidFill>
              </a:rPr>
              <a:t>Makes use of Selenium Grid to run Multiple browsers at once.</a:t>
            </a:r>
          </a:p>
          <a:p>
            <a:pPr marL="342900" indent="-342900">
              <a:buFont typeface="Wingdings" panose="05000000000000000000" pitchFamily="2" charset="2"/>
              <a:buChar char="§"/>
              <a:defRPr/>
            </a:pPr>
            <a:endParaRPr lang="en-IN" sz="2000" dirty="0">
              <a:solidFill>
                <a:srgbClr val="002060"/>
              </a:solidFill>
            </a:endParaRPr>
          </a:p>
          <a:p>
            <a:pPr marL="342900" indent="-342900">
              <a:buFont typeface="Wingdings" panose="05000000000000000000" pitchFamily="2" charset="2"/>
              <a:buChar char="§"/>
              <a:defRPr/>
            </a:pPr>
            <a:r>
              <a:rPr lang="en-IN" sz="2000" dirty="0">
                <a:solidFill>
                  <a:srgbClr val="002060"/>
                </a:solidFill>
              </a:rPr>
              <a:t>Handles the $http or $timeout synchronisation issues arising out of Angular/Angular JS very well.</a:t>
            </a:r>
          </a:p>
          <a:p>
            <a:pPr marL="342900" indent="-342900">
              <a:buFont typeface="Wingdings" panose="05000000000000000000" pitchFamily="2" charset="2"/>
              <a:buChar char="§"/>
              <a:defRPr/>
            </a:pPr>
            <a:r>
              <a:rPr lang="en-IN" sz="2000" dirty="0">
                <a:solidFill>
                  <a:srgbClr val="002060"/>
                </a:solidFill>
              </a:rPr>
              <a:t>Angular/Angular JS code is written in JavaScript/TypeScript, and Protractor supports both these languages.</a:t>
            </a:r>
          </a:p>
          <a:p>
            <a:pPr marL="342900" indent="-342900">
              <a:buFont typeface="Wingdings" panose="05000000000000000000" pitchFamily="2" charset="2"/>
              <a:buChar char="§"/>
              <a:defRPr/>
            </a:pPr>
            <a:endParaRPr lang="en-IN" sz="2000" dirty="0">
              <a:solidFill>
                <a:srgbClr val="002060"/>
              </a:solidFill>
            </a:endParaRPr>
          </a:p>
          <a:p>
            <a:pPr marL="342900" indent="-342900">
              <a:buFont typeface="Wingdings" panose="05000000000000000000" pitchFamily="2" charset="2"/>
              <a:buChar char="§"/>
              <a:defRPr/>
            </a:pPr>
            <a:r>
              <a:rPr lang="en-IN" sz="2000" dirty="0">
                <a:solidFill>
                  <a:srgbClr val="002060"/>
                </a:solidFill>
              </a:rPr>
              <a:t>Protractor has hooks into angular (monitors that the page is loaded or not and waits for it</a:t>
            </a:r>
            <a:r>
              <a:rPr lang="en-IN" sz="2000" dirty="0">
                <a:solidFill>
                  <a:srgbClr val="822433"/>
                </a:solidFill>
              </a:rPr>
              <a:t>)</a:t>
            </a:r>
          </a:p>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spTree>
    <p:extLst>
      <p:ext uri="{BB962C8B-B14F-4D97-AF65-F5344CB8AC3E}">
        <p14:creationId xmlns:p14="http://schemas.microsoft.com/office/powerpoint/2010/main" val="170124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How Protractor Works</a:t>
            </a:r>
            <a:endParaRPr lang="en-US" sz="36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10927882" cy="1631216"/>
          </a:xfrm>
          <a:prstGeom prst="rect">
            <a:avLst/>
          </a:prstGeom>
        </p:spPr>
        <p:txBody>
          <a:bodyPr wrap="square">
            <a:spAutoFit/>
          </a:bodyPr>
          <a:lstStyle/>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5" name="Picture 4" descr="A screenshot of a cell phone&#10;&#10;Description automatically generated">
            <a:extLst>
              <a:ext uri="{FF2B5EF4-FFF2-40B4-BE49-F238E27FC236}">
                <a16:creationId xmlns:a16="http://schemas.microsoft.com/office/drawing/2014/main" id="{2D183F30-68EC-44DB-9E3B-1ECC9942BA71}"/>
              </a:ext>
            </a:extLst>
          </p:cNvPr>
          <p:cNvPicPr>
            <a:picLocks noChangeAspect="1"/>
          </p:cNvPicPr>
          <p:nvPr/>
        </p:nvPicPr>
        <p:blipFill>
          <a:blip r:embed="rId2"/>
          <a:stretch>
            <a:fillRect/>
          </a:stretch>
        </p:blipFill>
        <p:spPr>
          <a:xfrm>
            <a:off x="872790" y="1379893"/>
            <a:ext cx="10061575" cy="4750529"/>
          </a:xfrm>
          <a:prstGeom prst="rect">
            <a:avLst/>
          </a:prstGeom>
        </p:spPr>
      </p:pic>
    </p:spTree>
    <p:extLst>
      <p:ext uri="{BB962C8B-B14F-4D97-AF65-F5344CB8AC3E}">
        <p14:creationId xmlns:p14="http://schemas.microsoft.com/office/powerpoint/2010/main" val="2427123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How Protractor Works</a:t>
            </a:r>
            <a:endParaRPr lang="en-US" sz="36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10927882" cy="1631216"/>
          </a:xfrm>
          <a:prstGeom prst="rect">
            <a:avLst/>
          </a:prstGeom>
        </p:spPr>
        <p:txBody>
          <a:bodyPr wrap="square">
            <a:spAutoFit/>
          </a:bodyPr>
          <a:lstStyle/>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6" name="Picture 5" descr="A screenshot of a cell phone&#10;&#10;Description automatically generated">
            <a:extLst>
              <a:ext uri="{FF2B5EF4-FFF2-40B4-BE49-F238E27FC236}">
                <a16:creationId xmlns:a16="http://schemas.microsoft.com/office/drawing/2014/main" id="{2CA1D124-F56B-4585-A8E3-EF7C3E12240F}"/>
              </a:ext>
            </a:extLst>
          </p:cNvPr>
          <p:cNvPicPr>
            <a:picLocks noChangeAspect="1"/>
          </p:cNvPicPr>
          <p:nvPr/>
        </p:nvPicPr>
        <p:blipFill>
          <a:blip r:embed="rId2"/>
          <a:stretch>
            <a:fillRect/>
          </a:stretch>
        </p:blipFill>
        <p:spPr>
          <a:xfrm>
            <a:off x="768052" y="1292977"/>
            <a:ext cx="10035877" cy="4450597"/>
          </a:xfrm>
          <a:prstGeom prst="rect">
            <a:avLst/>
          </a:prstGeom>
        </p:spPr>
      </p:pic>
    </p:spTree>
    <p:extLst>
      <p:ext uri="{BB962C8B-B14F-4D97-AF65-F5344CB8AC3E}">
        <p14:creationId xmlns:p14="http://schemas.microsoft.com/office/powerpoint/2010/main" val="55570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dirty="0">
                <a:solidFill>
                  <a:srgbClr val="002060"/>
                </a:solidFill>
                <a:latin typeface="Calibri" panose="020F0502020204030204" pitchFamily="34" charset="0"/>
                <a:ea typeface="+mj-ea"/>
                <a:cs typeface="Calibri" panose="020F0502020204030204" pitchFamily="34" charset="0"/>
              </a:rPr>
              <a:t>How to setup Protractor</a:t>
            </a:r>
            <a:endParaRPr lang="en-US" sz="32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5561798" cy="6837769"/>
          </a:xfrm>
          <a:prstGeom prst="rect">
            <a:avLst/>
          </a:prstGeom>
        </p:spPr>
        <p:txBody>
          <a:bodyPr wrap="square">
            <a:spAutoFit/>
          </a:bodyPr>
          <a:lstStyle/>
          <a:p>
            <a:r>
              <a:rPr lang="en-US" altLang="en-US" sz="2000" b="1" dirty="0">
                <a:solidFill>
                  <a:srgbClr val="002060"/>
                </a:solidFill>
              </a:rPr>
              <a:t>Pre-requisites:</a:t>
            </a:r>
          </a:p>
          <a:p>
            <a:pPr marL="342900" indent="-342900">
              <a:spcBef>
                <a:spcPts val="1000"/>
              </a:spcBef>
              <a:buSzPct val="100000"/>
              <a:buFont typeface="Wingdings" panose="05000000000000000000" pitchFamily="2" charset="2"/>
              <a:buChar char="§"/>
              <a:defRPr/>
            </a:pPr>
            <a:r>
              <a:rPr lang="en-US" altLang="en-US" sz="2000" dirty="0">
                <a:solidFill>
                  <a:srgbClr val="002060"/>
                </a:solidFill>
              </a:rPr>
              <a:t>Install Java Development Kit (JDK)</a:t>
            </a:r>
          </a:p>
          <a:p>
            <a:pPr marL="342900" indent="-342900">
              <a:spcBef>
                <a:spcPts val="1000"/>
              </a:spcBef>
              <a:buSzPct val="100000"/>
              <a:buFont typeface="Wingdings" panose="05000000000000000000" pitchFamily="2" charset="2"/>
              <a:buChar char="§"/>
              <a:defRPr/>
            </a:pPr>
            <a:r>
              <a:rPr lang="en-US" altLang="en-US" sz="2000" dirty="0">
                <a:solidFill>
                  <a:srgbClr val="002060"/>
                </a:solidFill>
              </a:rPr>
              <a:t>Install Node.js</a:t>
            </a:r>
          </a:p>
          <a:p>
            <a:pPr marL="342900" indent="-342900">
              <a:spcBef>
                <a:spcPts val="1000"/>
              </a:spcBef>
              <a:buSzPct val="100000"/>
              <a:buFont typeface="Wingdings" panose="05000000000000000000" pitchFamily="2" charset="2"/>
              <a:buChar char="§"/>
              <a:defRPr/>
            </a:pPr>
            <a:r>
              <a:rPr lang="en-US" altLang="en-US" sz="2000" dirty="0">
                <a:solidFill>
                  <a:srgbClr val="002060"/>
                </a:solidFill>
              </a:rPr>
              <a:t>Install Visual Studio Code</a:t>
            </a:r>
          </a:p>
          <a:p>
            <a:pPr marL="342900" indent="-342900">
              <a:spcBef>
                <a:spcPts val="1000"/>
              </a:spcBef>
              <a:buSzPct val="100000"/>
              <a:buFont typeface="Wingdings" panose="05000000000000000000" pitchFamily="2" charset="2"/>
              <a:buChar char="§"/>
              <a:defRPr/>
            </a:pPr>
            <a:endParaRPr lang="en-US" altLang="en-US" sz="2000" dirty="0">
              <a:solidFill>
                <a:srgbClr val="002060"/>
              </a:solidFill>
            </a:endParaRPr>
          </a:p>
          <a:p>
            <a:pPr>
              <a:spcBef>
                <a:spcPts val="1000"/>
              </a:spcBef>
              <a:buSzPct val="100000"/>
              <a:defRPr/>
            </a:pPr>
            <a:r>
              <a:rPr lang="en-US" altLang="en-US" sz="2000" b="1" dirty="0">
                <a:solidFill>
                  <a:srgbClr val="002060"/>
                </a:solidFill>
              </a:rPr>
              <a:t>STEPS:</a:t>
            </a:r>
          </a:p>
          <a:p>
            <a:pPr>
              <a:spcBef>
                <a:spcPts val="1000"/>
              </a:spcBef>
              <a:buSzPct val="100000"/>
              <a:defRPr/>
            </a:pPr>
            <a:endParaRPr lang="en-US" altLang="en-US" sz="2000" dirty="0">
              <a:solidFill>
                <a:srgbClr val="002060"/>
              </a:solidFill>
            </a:endParaRPr>
          </a:p>
          <a:p>
            <a:pPr marL="457200" indent="-457200">
              <a:buFont typeface="Arial" pitchFamily="34" charset="0"/>
              <a:buAutoNum type="arabicPeriod"/>
              <a:defRPr/>
            </a:pPr>
            <a:r>
              <a:rPr lang="en-IN" sz="2000" dirty="0">
                <a:solidFill>
                  <a:srgbClr val="002060"/>
                </a:solidFill>
              </a:rPr>
              <a:t>Create a folder and a sub folder inside it anywhere on local drive</a:t>
            </a:r>
          </a:p>
          <a:p>
            <a:pPr marL="457200" indent="-457200">
              <a:buFont typeface="Arial" pitchFamily="34" charset="0"/>
              <a:buAutoNum type="arabicPeriod"/>
              <a:defRPr/>
            </a:pPr>
            <a:r>
              <a:rPr lang="en-IN" sz="2000" dirty="0">
                <a:solidFill>
                  <a:srgbClr val="002060"/>
                </a:solidFill>
              </a:rPr>
              <a:t>Open visual studio code and browse the same root folder</a:t>
            </a:r>
          </a:p>
          <a:p>
            <a:pPr marL="457200" indent="-457200">
              <a:buFont typeface="Arial" pitchFamily="34" charset="0"/>
              <a:buAutoNum type="arabicPeriod"/>
              <a:defRPr/>
            </a:pPr>
            <a:r>
              <a:rPr lang="en-IN" sz="2000" dirty="0">
                <a:solidFill>
                  <a:srgbClr val="002060"/>
                </a:solidFill>
              </a:rPr>
              <a:t>Right click on sub folder and click ‘open in terminal’</a:t>
            </a:r>
          </a:p>
          <a:p>
            <a:pPr>
              <a:spcBef>
                <a:spcPts val="1000"/>
              </a:spcBef>
              <a:buSzPct val="100000"/>
              <a:defRPr/>
            </a:pPr>
            <a:endParaRPr lang="en-US" altLang="en-US" sz="2000" dirty="0">
              <a:solidFill>
                <a:srgbClr val="002060"/>
              </a:solidFill>
            </a:endParaRPr>
          </a:p>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pic>
        <p:nvPicPr>
          <p:cNvPr id="4" name="Picture 4">
            <a:extLst>
              <a:ext uri="{FF2B5EF4-FFF2-40B4-BE49-F238E27FC236}">
                <a16:creationId xmlns:a16="http://schemas.microsoft.com/office/drawing/2014/main" id="{A75BB181-5D4F-4808-AF35-2C69B39C3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02" y="2918416"/>
            <a:ext cx="4919701" cy="325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822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dirty="0">
                <a:solidFill>
                  <a:srgbClr val="002060"/>
                </a:solidFill>
                <a:latin typeface="Calibri" panose="020F0502020204030204" pitchFamily="34" charset="0"/>
                <a:cs typeface="Calibri" panose="020F0502020204030204" pitchFamily="34" charset="0"/>
              </a:rPr>
              <a:t>How to setup Protractor</a:t>
            </a:r>
            <a:endParaRPr lang="en-US" sz="32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10927882" cy="1631216"/>
          </a:xfrm>
          <a:prstGeom prst="rect">
            <a:avLst/>
          </a:prstGeom>
        </p:spPr>
        <p:txBody>
          <a:bodyPr wrap="square">
            <a:spAutoFit/>
          </a:bodyPr>
          <a:lstStyle/>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sp>
        <p:nvSpPr>
          <p:cNvPr id="6" name="Rectangle 5">
            <a:extLst>
              <a:ext uri="{FF2B5EF4-FFF2-40B4-BE49-F238E27FC236}">
                <a16:creationId xmlns:a16="http://schemas.microsoft.com/office/drawing/2014/main" id="{DD907E16-A11F-4749-8A10-4BF11A6A2A21}"/>
              </a:ext>
            </a:extLst>
          </p:cNvPr>
          <p:cNvSpPr/>
          <p:nvPr/>
        </p:nvSpPr>
        <p:spPr>
          <a:xfrm>
            <a:off x="466725" y="1212784"/>
            <a:ext cx="11074400" cy="5016758"/>
          </a:xfrm>
          <a:prstGeom prst="rect">
            <a:avLst/>
          </a:prstGeom>
        </p:spPr>
        <p:txBody>
          <a:bodyPr wrap="square">
            <a:spAutoFit/>
          </a:bodyPr>
          <a:lstStyle/>
          <a:p>
            <a:pPr>
              <a:defRPr/>
            </a:pPr>
            <a:r>
              <a:rPr lang="en-IN" sz="2000" b="1" dirty="0">
                <a:solidFill>
                  <a:srgbClr val="002060"/>
                </a:solidFill>
              </a:rPr>
              <a:t>In Terminal type:</a:t>
            </a:r>
          </a:p>
          <a:p>
            <a:pPr>
              <a:defRPr/>
            </a:pPr>
            <a:endParaRPr lang="en-IN" sz="2000" dirty="0">
              <a:solidFill>
                <a:srgbClr val="002060"/>
              </a:solidFill>
            </a:endParaRPr>
          </a:p>
          <a:p>
            <a:pPr>
              <a:buFont typeface="+mj-lt"/>
              <a:buAutoNum type="arabicPeriod"/>
              <a:defRPr/>
            </a:pPr>
            <a:r>
              <a:rPr lang="en-IN" sz="2000" dirty="0">
                <a:solidFill>
                  <a:srgbClr val="002060"/>
                </a:solidFill>
              </a:rPr>
              <a:t> </a:t>
            </a:r>
            <a:r>
              <a:rPr lang="en-IN" sz="2000" dirty="0" err="1">
                <a:solidFill>
                  <a:srgbClr val="002060"/>
                </a:solidFill>
              </a:rPr>
              <a:t>npm</a:t>
            </a:r>
            <a:r>
              <a:rPr lang="en-IN" sz="2000" dirty="0">
                <a:solidFill>
                  <a:srgbClr val="002060"/>
                </a:solidFill>
              </a:rPr>
              <a:t> </a:t>
            </a:r>
            <a:r>
              <a:rPr lang="en-IN" sz="2000" dirty="0" err="1">
                <a:solidFill>
                  <a:srgbClr val="002060"/>
                </a:solidFill>
              </a:rPr>
              <a:t>init</a:t>
            </a:r>
            <a:r>
              <a:rPr lang="en-IN" sz="2000" dirty="0">
                <a:solidFill>
                  <a:srgbClr val="002060"/>
                </a:solidFill>
              </a:rPr>
              <a:t> -y</a:t>
            </a:r>
          </a:p>
          <a:p>
            <a:pPr>
              <a:buFont typeface="+mj-lt"/>
              <a:buAutoNum type="arabicPeriod"/>
              <a:defRPr/>
            </a:pPr>
            <a:r>
              <a:rPr lang="en-IN" sz="2000" dirty="0" err="1">
                <a:solidFill>
                  <a:srgbClr val="002060"/>
                </a:solidFill>
              </a:rPr>
              <a:t>npm</a:t>
            </a:r>
            <a:r>
              <a:rPr lang="en-IN" sz="2000" dirty="0">
                <a:solidFill>
                  <a:srgbClr val="002060"/>
                </a:solidFill>
              </a:rPr>
              <a:t> install –g protractor</a:t>
            </a:r>
          </a:p>
          <a:p>
            <a:pPr>
              <a:buFont typeface="+mj-lt"/>
              <a:buAutoNum type="arabicPeriod"/>
              <a:defRPr/>
            </a:pPr>
            <a:r>
              <a:rPr lang="en-IN" sz="2000" dirty="0" err="1">
                <a:solidFill>
                  <a:srgbClr val="002060"/>
                </a:solidFill>
              </a:rPr>
              <a:t>npm</a:t>
            </a:r>
            <a:r>
              <a:rPr lang="en-IN" sz="2000" dirty="0">
                <a:solidFill>
                  <a:srgbClr val="002060"/>
                </a:solidFill>
              </a:rPr>
              <a:t> install protractor --save-dev  </a:t>
            </a:r>
          </a:p>
          <a:p>
            <a:pPr>
              <a:buFont typeface="+mj-lt"/>
              <a:buAutoNum type="arabicPeriod"/>
              <a:defRPr/>
            </a:pPr>
            <a:r>
              <a:rPr lang="en-IN" sz="2000" dirty="0">
                <a:solidFill>
                  <a:srgbClr val="002060"/>
                </a:solidFill>
              </a:rPr>
              <a:t> </a:t>
            </a:r>
            <a:r>
              <a:rPr lang="en-IN" sz="2000" dirty="0" err="1">
                <a:solidFill>
                  <a:srgbClr val="002060"/>
                </a:solidFill>
              </a:rPr>
              <a:t>webdriver</a:t>
            </a:r>
            <a:r>
              <a:rPr lang="en-IN" sz="2000" dirty="0">
                <a:solidFill>
                  <a:srgbClr val="002060"/>
                </a:solidFill>
              </a:rPr>
              <a:t>-manager update</a:t>
            </a:r>
          </a:p>
          <a:p>
            <a:pPr>
              <a:buFont typeface="+mj-lt"/>
              <a:buAutoNum type="arabicPeriod"/>
              <a:defRPr/>
            </a:pPr>
            <a:r>
              <a:rPr lang="en-US" sz="2000" dirty="0">
                <a:solidFill>
                  <a:srgbClr val="002060"/>
                </a:solidFill>
              </a:rPr>
              <a:t>Set-</a:t>
            </a:r>
            <a:r>
              <a:rPr lang="en-US" sz="2000" dirty="0" err="1">
                <a:solidFill>
                  <a:srgbClr val="002060"/>
                </a:solidFill>
              </a:rPr>
              <a:t>ExecutionPolicy</a:t>
            </a:r>
            <a:r>
              <a:rPr lang="en-US" sz="2000" dirty="0">
                <a:solidFill>
                  <a:srgbClr val="002060"/>
                </a:solidFill>
              </a:rPr>
              <a:t> -Scope </a:t>
            </a:r>
            <a:r>
              <a:rPr lang="en-US" sz="2000" dirty="0" err="1">
                <a:solidFill>
                  <a:srgbClr val="002060"/>
                </a:solidFill>
              </a:rPr>
              <a:t>CurrentUser</a:t>
            </a:r>
            <a:r>
              <a:rPr lang="en-US" sz="2000" dirty="0">
                <a:solidFill>
                  <a:srgbClr val="002060"/>
                </a:solidFill>
              </a:rPr>
              <a:t> -</a:t>
            </a:r>
            <a:r>
              <a:rPr lang="en-US" sz="2000" dirty="0" err="1">
                <a:solidFill>
                  <a:srgbClr val="002060"/>
                </a:solidFill>
              </a:rPr>
              <a:t>ExecutionPolicy</a:t>
            </a:r>
            <a:r>
              <a:rPr lang="en-US" sz="2000" dirty="0">
                <a:solidFill>
                  <a:srgbClr val="002060"/>
                </a:solidFill>
              </a:rPr>
              <a:t> Unrestricted (for people facing policy issue)</a:t>
            </a:r>
            <a:endParaRPr lang="en-IN" sz="2000" dirty="0">
              <a:solidFill>
                <a:srgbClr val="002060"/>
              </a:solidFill>
            </a:endParaRPr>
          </a:p>
          <a:p>
            <a:pPr>
              <a:buFont typeface="+mj-lt"/>
              <a:buAutoNum type="arabicPeriod"/>
              <a:defRPr/>
            </a:pPr>
            <a:r>
              <a:rPr lang="en-IN" sz="2000" dirty="0">
                <a:solidFill>
                  <a:srgbClr val="002060"/>
                </a:solidFill>
              </a:rPr>
              <a:t> </a:t>
            </a:r>
            <a:r>
              <a:rPr lang="en-IN" sz="2000" dirty="0" err="1">
                <a:solidFill>
                  <a:srgbClr val="002060"/>
                </a:solidFill>
              </a:rPr>
              <a:t>webdriver</a:t>
            </a:r>
            <a:r>
              <a:rPr lang="en-IN" sz="2000" dirty="0">
                <a:solidFill>
                  <a:srgbClr val="002060"/>
                </a:solidFill>
              </a:rPr>
              <a:t>-manager start</a:t>
            </a:r>
          </a:p>
          <a:p>
            <a:pPr>
              <a:buFont typeface="+mj-lt"/>
              <a:buAutoNum type="arabicPeriod"/>
              <a:defRPr/>
            </a:pPr>
            <a:r>
              <a:rPr lang="en-IN" sz="2000" dirty="0">
                <a:solidFill>
                  <a:srgbClr val="002060"/>
                </a:solidFill>
              </a:rPr>
              <a:t> Check </a:t>
            </a:r>
            <a:r>
              <a:rPr lang="en-IN" sz="2000" dirty="0">
                <a:solidFill>
                  <a:srgbClr val="0070C0"/>
                </a:solidFill>
                <a:hlinkClick r:id="rId2">
                  <a:extLst>
                    <a:ext uri="{A12FA001-AC4F-418D-AE19-62706E023703}">
                      <ahyp:hlinkClr xmlns:ahyp="http://schemas.microsoft.com/office/drawing/2018/hyperlinkcolor" val="tx"/>
                    </a:ext>
                  </a:extLst>
                </a:hlinkClick>
              </a:rPr>
              <a:t>http://localhost:4444/wd/hub/static/resource/hub.html</a:t>
            </a:r>
            <a:r>
              <a:rPr lang="en-IN" sz="2000" dirty="0">
                <a:solidFill>
                  <a:srgbClr val="002060"/>
                </a:solidFill>
              </a:rPr>
              <a:t> in browser</a:t>
            </a:r>
          </a:p>
          <a:p>
            <a:pPr>
              <a:buFont typeface="+mj-lt"/>
              <a:buAutoNum type="arabicPeriod"/>
              <a:defRPr/>
            </a:pPr>
            <a:endParaRPr lang="en-IN" sz="2000" dirty="0">
              <a:solidFill>
                <a:srgbClr val="002060"/>
              </a:solidFill>
            </a:endParaRPr>
          </a:p>
          <a:p>
            <a:pPr>
              <a:defRPr/>
            </a:pPr>
            <a:r>
              <a:rPr lang="en-IN" sz="2000" dirty="0">
                <a:solidFill>
                  <a:srgbClr val="002060"/>
                </a:solidFill>
              </a:rPr>
              <a:t>Add conf.js and spec.js to folder structure.</a:t>
            </a:r>
          </a:p>
          <a:p>
            <a:pPr>
              <a:defRPr/>
            </a:pPr>
            <a:endParaRPr lang="en-IN" sz="2000" dirty="0">
              <a:solidFill>
                <a:srgbClr val="002060"/>
              </a:solidFill>
            </a:endParaRPr>
          </a:p>
          <a:p>
            <a:pPr>
              <a:defRPr/>
            </a:pPr>
            <a:r>
              <a:rPr lang="en-IN" sz="2000" b="1" dirty="0">
                <a:solidFill>
                  <a:srgbClr val="002060"/>
                </a:solidFill>
              </a:rPr>
              <a:t>To run the project:</a:t>
            </a:r>
            <a:endParaRPr lang="en-IN" sz="2000" dirty="0">
              <a:solidFill>
                <a:srgbClr val="002060"/>
              </a:solidFill>
            </a:endParaRPr>
          </a:p>
          <a:p>
            <a:pPr>
              <a:defRPr/>
            </a:pPr>
            <a:r>
              <a:rPr lang="en-IN" sz="2000" dirty="0">
                <a:solidFill>
                  <a:srgbClr val="002060"/>
                </a:solidFill>
              </a:rPr>
              <a:t>In New terminal from same directory type:</a:t>
            </a:r>
          </a:p>
          <a:p>
            <a:pPr>
              <a:defRPr/>
            </a:pPr>
            <a:endParaRPr lang="en-IN" sz="2000" dirty="0">
              <a:solidFill>
                <a:srgbClr val="002060"/>
              </a:solidFill>
            </a:endParaRPr>
          </a:p>
          <a:p>
            <a:pPr>
              <a:defRPr/>
            </a:pPr>
            <a:r>
              <a:rPr lang="en-IN" sz="2000" dirty="0">
                <a:solidFill>
                  <a:srgbClr val="002060"/>
                </a:solidFill>
              </a:rPr>
              <a:t>1.  Protractor conf.js</a:t>
            </a:r>
          </a:p>
        </p:txBody>
      </p:sp>
      <p:sp>
        <p:nvSpPr>
          <p:cNvPr id="4" name="Rectangle 1">
            <a:extLst>
              <a:ext uri="{FF2B5EF4-FFF2-40B4-BE49-F238E27FC236}">
                <a16:creationId xmlns:a16="http://schemas.microsoft.com/office/drawing/2014/main" id="{A936F089-12B2-47F1-9D75-937349FAA3A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Unicode MS"/>
              </a:rPr>
              <a:t>Set-ExecutionPolicy -Scope CurrentUser -ExecutionPolicy Unrestricted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451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C7EFE3F-C245-4DC3-9CA4-EB79D8FE6169}"/>
              </a:ext>
            </a:extLst>
          </p:cNvPr>
          <p:cNvSpPr>
            <a:spLocks noGrp="1"/>
          </p:cNvSpPr>
          <p:nvPr>
            <p:ph type="title"/>
          </p:nvPr>
        </p:nvSpPr>
        <p:spPr>
          <a:xfrm>
            <a:off x="1712914" y="130175"/>
            <a:ext cx="8764587" cy="501650"/>
          </a:xfrm>
        </p:spPr>
        <p:txBody>
          <a:bodyPr/>
          <a:lstStyle/>
          <a:p>
            <a:pPr algn="ctr" eaLnBrk="1" hangingPunct="1">
              <a:defRPr/>
            </a:pPr>
            <a:r>
              <a:rPr lang="en-IN" sz="2800" err="1">
                <a:latin typeface="+mj-lt"/>
              </a:rPr>
              <a:t>Package.json</a:t>
            </a:r>
            <a:endParaRPr altLang="en-US" sz="2800">
              <a:latin typeface="+mj-lt"/>
            </a:endParaRPr>
          </a:p>
        </p:txBody>
      </p:sp>
      <p:pic>
        <p:nvPicPr>
          <p:cNvPr id="8195" name="Picture 1">
            <a:extLst>
              <a:ext uri="{FF2B5EF4-FFF2-40B4-BE49-F238E27FC236}">
                <a16:creationId xmlns:a16="http://schemas.microsoft.com/office/drawing/2014/main" id="{9BC70ACB-837A-4980-9DD0-B21FC826E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473201"/>
            <a:ext cx="793115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B98613DD-621F-4BB9-88AA-D7EA76D2CD8A}"/>
              </a:ext>
            </a:extLst>
          </p:cNvPr>
          <p:cNvSpPr txBox="1">
            <a:spLocks/>
          </p:cNvSpPr>
          <p:nvPr/>
        </p:nvSpPr>
        <p:spPr bwMode="auto">
          <a:xfrm>
            <a:off x="1903414" y="5216526"/>
            <a:ext cx="876458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lang="en-US" sz="2000" kern="1200" dirty="0">
                <a:solidFill>
                  <a:srgbClr val="822433"/>
                </a:solidFill>
                <a:latin typeface="Arial Rounded MT Bold" pitchFamily="34" charset="0"/>
                <a:ea typeface="+mj-ea"/>
                <a:cs typeface="+mj-cs"/>
              </a:defRPr>
            </a:lvl1pPr>
            <a:lvl2pPr algn="l" rtl="0" eaLnBrk="0" fontAlgn="base" hangingPunct="0">
              <a:spcBef>
                <a:spcPct val="0"/>
              </a:spcBef>
              <a:spcAft>
                <a:spcPct val="0"/>
              </a:spcAft>
              <a:defRPr sz="2000">
                <a:solidFill>
                  <a:srgbClr val="822433"/>
                </a:solidFill>
                <a:latin typeface="Arial Rounded MT Bold" pitchFamily="34" charset="0"/>
              </a:defRPr>
            </a:lvl2pPr>
            <a:lvl3pPr algn="l" rtl="0" eaLnBrk="0" fontAlgn="base" hangingPunct="0">
              <a:spcBef>
                <a:spcPct val="0"/>
              </a:spcBef>
              <a:spcAft>
                <a:spcPct val="0"/>
              </a:spcAft>
              <a:defRPr sz="2000">
                <a:solidFill>
                  <a:srgbClr val="822433"/>
                </a:solidFill>
                <a:latin typeface="Arial Rounded MT Bold" pitchFamily="34" charset="0"/>
              </a:defRPr>
            </a:lvl3pPr>
            <a:lvl4pPr algn="l" rtl="0" eaLnBrk="0" fontAlgn="base" hangingPunct="0">
              <a:spcBef>
                <a:spcPct val="0"/>
              </a:spcBef>
              <a:spcAft>
                <a:spcPct val="0"/>
              </a:spcAft>
              <a:defRPr sz="2000">
                <a:solidFill>
                  <a:srgbClr val="822433"/>
                </a:solidFill>
                <a:latin typeface="Arial Rounded MT Bold" pitchFamily="34" charset="0"/>
              </a:defRPr>
            </a:lvl4pPr>
            <a:lvl5pPr algn="l" rtl="0" eaLnBrk="0" fontAlgn="base" hangingPunct="0">
              <a:spcBef>
                <a:spcPct val="0"/>
              </a:spcBef>
              <a:spcAft>
                <a:spcPct val="0"/>
              </a:spcAft>
              <a:defRPr sz="2000">
                <a:solidFill>
                  <a:srgbClr val="822433"/>
                </a:solidFill>
                <a:latin typeface="Arial Rounded MT Bold" pitchFamily="34" charset="0"/>
              </a:defRPr>
            </a:lvl5pPr>
            <a:lvl6pPr marL="457200" algn="l" rtl="0" fontAlgn="base">
              <a:spcBef>
                <a:spcPct val="0"/>
              </a:spcBef>
              <a:spcAft>
                <a:spcPct val="0"/>
              </a:spcAft>
              <a:defRPr sz="3000">
                <a:solidFill>
                  <a:srgbClr val="822433"/>
                </a:solidFill>
                <a:latin typeface="Arial Rounded MT Bold" pitchFamily="34" charset="0"/>
              </a:defRPr>
            </a:lvl6pPr>
            <a:lvl7pPr marL="914400" algn="l" rtl="0" fontAlgn="base">
              <a:spcBef>
                <a:spcPct val="0"/>
              </a:spcBef>
              <a:spcAft>
                <a:spcPct val="0"/>
              </a:spcAft>
              <a:defRPr sz="3000">
                <a:solidFill>
                  <a:srgbClr val="822433"/>
                </a:solidFill>
                <a:latin typeface="Arial Rounded MT Bold" pitchFamily="34" charset="0"/>
              </a:defRPr>
            </a:lvl7pPr>
            <a:lvl8pPr marL="1371600" algn="l" rtl="0" fontAlgn="base">
              <a:spcBef>
                <a:spcPct val="0"/>
              </a:spcBef>
              <a:spcAft>
                <a:spcPct val="0"/>
              </a:spcAft>
              <a:defRPr sz="3000">
                <a:solidFill>
                  <a:srgbClr val="822433"/>
                </a:solidFill>
                <a:latin typeface="Arial Rounded MT Bold" pitchFamily="34" charset="0"/>
              </a:defRPr>
            </a:lvl8pPr>
            <a:lvl9pPr marL="1828800" algn="l" rtl="0" fontAlgn="base">
              <a:spcBef>
                <a:spcPct val="0"/>
              </a:spcBef>
              <a:spcAft>
                <a:spcPct val="0"/>
              </a:spcAft>
              <a:defRPr sz="3000">
                <a:solidFill>
                  <a:srgbClr val="822433"/>
                </a:solidFill>
                <a:latin typeface="Arial Rounded MT Bold" pitchFamily="34" charset="0"/>
              </a:defRPr>
            </a:lvl9pPr>
          </a:lstStyle>
          <a:p>
            <a:pPr algn="ctr" eaLnBrk="1" hangingPunct="1">
              <a:defRPr/>
            </a:pPr>
            <a:r>
              <a:rPr altLang="en-US" sz="2000">
                <a:latin typeface="+mj-lt"/>
              </a:rPr>
              <a:t>To run project, ‘npm run test’ can also be used</a:t>
            </a:r>
          </a:p>
        </p:txBody>
      </p:sp>
    </p:spTree>
    <p:extLst>
      <p:ext uri="{BB962C8B-B14F-4D97-AF65-F5344CB8AC3E}">
        <p14:creationId xmlns:p14="http://schemas.microsoft.com/office/powerpoint/2010/main" val="13296416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alf Frame 9">
            <a:extLst>
              <a:ext uri="{FF2B5EF4-FFF2-40B4-BE49-F238E27FC236}">
                <a16:creationId xmlns:a16="http://schemas.microsoft.com/office/drawing/2014/main" id="{80D4BA07-D281-7B44-B5C7-EEBA09447640}"/>
              </a:ext>
            </a:extLst>
          </p:cNvPr>
          <p:cNvSpPr/>
          <p:nvPr/>
        </p:nvSpPr>
        <p:spPr>
          <a:xfrm>
            <a:off x="-13939" y="-3794923"/>
            <a:ext cx="534537" cy="559069"/>
          </a:xfrm>
          <a:prstGeom prst="halfFrame">
            <a:avLst>
              <a:gd name="adj1" fmla="val 6631"/>
              <a:gd name="adj2" fmla="val 6632"/>
            </a:avLst>
          </a:prstGeom>
          <a:solidFill>
            <a:srgbClr val="FFBE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solidFill>
            </a:endParaRPr>
          </a:p>
        </p:txBody>
      </p:sp>
      <p:sp>
        <p:nvSpPr>
          <p:cNvPr id="2" name="Subtitle 1">
            <a:extLst>
              <a:ext uri="{FF2B5EF4-FFF2-40B4-BE49-F238E27FC236}">
                <a16:creationId xmlns:a16="http://schemas.microsoft.com/office/drawing/2014/main" id="{D46220E3-3179-4804-BB91-DB26727D100B}"/>
              </a:ext>
            </a:extLst>
          </p:cNvPr>
          <p:cNvSpPr>
            <a:spLocks noGrp="1"/>
          </p:cNvSpPr>
          <p:nvPr>
            <p:ph type="subTitle" idx="1"/>
          </p:nvPr>
        </p:nvSpPr>
        <p:spPr>
          <a:xfrm>
            <a:off x="890272" y="3711622"/>
            <a:ext cx="4405627" cy="1012778"/>
          </a:xfrm>
        </p:spPr>
        <p:txBody>
          <a:bodyPr/>
          <a:lstStyle/>
          <a:p>
            <a:r>
              <a:rPr lang="en-US" dirty="0"/>
              <a:t>-   Abhay Singh</a:t>
            </a:r>
            <a:br>
              <a:rPr lang="en-US" dirty="0"/>
            </a:br>
            <a:r>
              <a:rPr lang="en-US" dirty="0"/>
              <a:t>-   Reetika Nigam</a:t>
            </a:r>
          </a:p>
        </p:txBody>
      </p:sp>
      <p:sp>
        <p:nvSpPr>
          <p:cNvPr id="6" name="Text Placeholder 5">
            <a:extLst>
              <a:ext uri="{FF2B5EF4-FFF2-40B4-BE49-F238E27FC236}">
                <a16:creationId xmlns:a16="http://schemas.microsoft.com/office/drawing/2014/main" id="{17823C36-2D48-438D-A22B-26392511045B}"/>
              </a:ext>
            </a:extLst>
          </p:cNvPr>
          <p:cNvSpPr>
            <a:spLocks noGrp="1"/>
          </p:cNvSpPr>
          <p:nvPr>
            <p:ph type="body" sz="quarter" idx="13"/>
          </p:nvPr>
        </p:nvSpPr>
        <p:spPr>
          <a:xfrm>
            <a:off x="709297" y="2242603"/>
            <a:ext cx="4996177" cy="1367372"/>
          </a:xfrm>
        </p:spPr>
        <p:txBody>
          <a:bodyPr/>
          <a:lstStyle/>
          <a:p>
            <a:r>
              <a:rPr lang="en-US" sz="3600" dirty="0"/>
              <a:t>Automation using Protractor – Session 1</a:t>
            </a:r>
          </a:p>
        </p:txBody>
      </p:sp>
      <p:pic>
        <p:nvPicPr>
          <p:cNvPr id="12" name="Picture Placeholder 11" descr="A picture containing animal&#10;&#10;Description automatically generated">
            <a:extLst>
              <a:ext uri="{FF2B5EF4-FFF2-40B4-BE49-F238E27FC236}">
                <a16:creationId xmlns:a16="http://schemas.microsoft.com/office/drawing/2014/main" id="{06C40C3D-9537-4B61-BA2C-550B25342AC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901" r="21901"/>
          <a:stretch>
            <a:fillRect/>
          </a:stretch>
        </p:blipFill>
        <p:spPr>
          <a:xfrm>
            <a:off x="5883449" y="889000"/>
            <a:ext cx="4552950" cy="4552950"/>
          </a:xfrm>
        </p:spPr>
      </p:pic>
    </p:spTree>
    <p:extLst>
      <p:ext uri="{BB962C8B-B14F-4D97-AF65-F5344CB8AC3E}">
        <p14:creationId xmlns:p14="http://schemas.microsoft.com/office/powerpoint/2010/main" val="274068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5"/>
            <a:ext cx="11541125" cy="777875"/>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Protractor Commands</a:t>
            </a:r>
          </a:p>
        </p:txBody>
      </p:sp>
      <p:sp>
        <p:nvSpPr>
          <p:cNvPr id="2" name="Rectangle 1">
            <a:extLst>
              <a:ext uri="{FF2B5EF4-FFF2-40B4-BE49-F238E27FC236}">
                <a16:creationId xmlns:a16="http://schemas.microsoft.com/office/drawing/2014/main" id="{BB7BCA85-BF89-408D-B826-7FA260B5C1E2}"/>
              </a:ext>
            </a:extLst>
          </p:cNvPr>
          <p:cNvSpPr/>
          <p:nvPr/>
        </p:nvSpPr>
        <p:spPr>
          <a:xfrm>
            <a:off x="372177" y="1075358"/>
            <a:ext cx="5268227" cy="2092881"/>
          </a:xfrm>
          <a:prstGeom prst="rect">
            <a:avLst/>
          </a:prstGeom>
        </p:spPr>
        <p:txBody>
          <a:bodyPr wrap="square">
            <a:spAutoFit/>
          </a:bodyPr>
          <a:lstStyle/>
          <a:p>
            <a:pPr marL="285750" indent="-285750">
              <a:lnSpc>
                <a:spcPct val="100000"/>
              </a:lnSpc>
              <a:spcBef>
                <a:spcPts val="1200"/>
              </a:spcBef>
              <a:buFont typeface="Wingdings" panose="05000000000000000000" pitchFamily="2" charset="2"/>
              <a:buChar char="§"/>
            </a:pPr>
            <a:endParaRPr lang="en-IN" b="1" dirty="0">
              <a:solidFill>
                <a:srgbClr val="002060"/>
              </a:solidFill>
            </a:endParaRPr>
          </a:p>
          <a:p>
            <a:pPr marL="285750" indent="-285750">
              <a:lnSpc>
                <a:spcPct val="100000"/>
              </a:lnSpc>
              <a:spcBef>
                <a:spcPts val="1200"/>
              </a:spcBef>
              <a:buFont typeface="Wingdings" panose="05000000000000000000" pitchFamily="2" charset="2"/>
              <a:buChar char="§"/>
            </a:pPr>
            <a:endParaRPr lang="en-IN" b="1" dirty="0">
              <a:solidFill>
                <a:srgbClr val="002060"/>
              </a:solidFill>
            </a:endParaRPr>
          </a:p>
          <a:p>
            <a:pPr marL="285750" indent="-285750">
              <a:lnSpc>
                <a:spcPct val="100000"/>
              </a:lnSpc>
              <a:spcBef>
                <a:spcPts val="1200"/>
              </a:spcBef>
              <a:buFont typeface="Wingdings" panose="05000000000000000000" pitchFamily="2" charset="2"/>
              <a:buChar char="§"/>
            </a:pPr>
            <a:endParaRPr lang="en-IN" b="1" dirty="0">
              <a:solidFill>
                <a:srgbClr val="002060"/>
              </a:solidFill>
            </a:endParaRPr>
          </a:p>
          <a:p>
            <a:pPr marL="285750" indent="-285750">
              <a:lnSpc>
                <a:spcPct val="100000"/>
              </a:lnSpc>
              <a:spcBef>
                <a:spcPts val="1200"/>
              </a:spcBef>
              <a:buFont typeface="Wingdings" panose="05000000000000000000" pitchFamily="2" charset="2"/>
              <a:buChar char="§"/>
            </a:pPr>
            <a:endParaRPr lang="en-IN" b="1" dirty="0">
              <a:solidFill>
                <a:srgbClr val="002060"/>
              </a:solidFill>
            </a:endParaRPr>
          </a:p>
          <a:p>
            <a:pPr marL="285750" indent="-285750">
              <a:lnSpc>
                <a:spcPct val="100000"/>
              </a:lnSpc>
              <a:spcBef>
                <a:spcPts val="1200"/>
              </a:spcBef>
              <a:buFont typeface="Wingdings" panose="05000000000000000000" pitchFamily="2" charset="2"/>
              <a:buChar char="§"/>
            </a:pPr>
            <a:endParaRPr lang="en-US" b="1" dirty="0">
              <a:solidFill>
                <a:srgbClr val="002060"/>
              </a:solidFill>
            </a:endParaRPr>
          </a:p>
        </p:txBody>
      </p:sp>
      <p:sp>
        <p:nvSpPr>
          <p:cNvPr id="5" name="TextBox 4">
            <a:extLst>
              <a:ext uri="{FF2B5EF4-FFF2-40B4-BE49-F238E27FC236}">
                <a16:creationId xmlns:a16="http://schemas.microsoft.com/office/drawing/2014/main" id="{6D2FB85D-E213-475B-AD42-079617236B5D}"/>
              </a:ext>
            </a:extLst>
          </p:cNvPr>
          <p:cNvSpPr txBox="1"/>
          <p:nvPr/>
        </p:nvSpPr>
        <p:spPr>
          <a:xfrm>
            <a:off x="519545" y="1259669"/>
            <a:ext cx="10359737" cy="2308324"/>
          </a:xfrm>
          <a:prstGeom prst="rect">
            <a:avLst/>
          </a:prstGeom>
          <a:noFill/>
        </p:spPr>
        <p:txBody>
          <a:bodyPr wrap="square" rtlCol="0">
            <a:spAutoFit/>
          </a:bodyPr>
          <a:lstStyle/>
          <a:p>
            <a:r>
              <a:rPr lang="en-US" b="1" dirty="0">
                <a:solidFill>
                  <a:srgbClr val="002060"/>
                </a:solidFill>
                <a:latin typeface="Calibri" panose="020F0502020204030204" pitchFamily="34" charset="0"/>
                <a:ea typeface="+mj-ea"/>
                <a:cs typeface="Calibri" panose="020F0502020204030204" pitchFamily="34" charset="0"/>
              </a:rPr>
              <a:t>Global Variables -</a:t>
            </a:r>
            <a:endParaRPr lang="en-US" b="1" dirty="0"/>
          </a:p>
          <a:p>
            <a:pPr marL="285750" indent="-285750">
              <a:buFont typeface="Arial" panose="020B0604020202020204" pitchFamily="34" charset="0"/>
              <a:buChar char="•"/>
            </a:pPr>
            <a:r>
              <a:rPr lang="en-US" b="1" dirty="0">
                <a:solidFill>
                  <a:srgbClr val="002060"/>
                </a:solidFill>
                <a:latin typeface="Calibri" panose="020F0502020204030204" pitchFamily="34" charset="0"/>
                <a:ea typeface="+mj-ea"/>
                <a:cs typeface="Calibri" panose="020F0502020204030204" pitchFamily="34" charset="0"/>
              </a:rPr>
              <a:t>browser</a:t>
            </a:r>
            <a:r>
              <a:rPr lang="en-US" dirty="0">
                <a:solidFill>
                  <a:srgbClr val="002060"/>
                </a:solidFill>
                <a:latin typeface="Calibri" panose="020F0502020204030204" pitchFamily="34" charset="0"/>
                <a:ea typeface="+mj-ea"/>
                <a:cs typeface="Calibri" panose="020F0502020204030204" pitchFamily="34" charset="0"/>
              </a:rPr>
              <a:t> : A wrapper around an instance of WebDriver, used for navigation and page-wide information. The browser.get() method loads a page. Protractor expects Angular to be present on a page. For non-angular, you may access the wrapped webdriver instance directly with browser.driver</a:t>
            </a:r>
          </a:p>
          <a:p>
            <a:pPr marL="285750" indent="-285750">
              <a:buFont typeface="Arial" panose="020B0604020202020204" pitchFamily="34" charset="0"/>
              <a:buChar char="•"/>
            </a:pPr>
            <a:r>
              <a:rPr lang="en-US" b="1" dirty="0">
                <a:solidFill>
                  <a:srgbClr val="002060"/>
                </a:solidFill>
                <a:latin typeface="Calibri" panose="020F0502020204030204" pitchFamily="34" charset="0"/>
                <a:ea typeface="+mj-ea"/>
                <a:cs typeface="Calibri" panose="020F0502020204030204" pitchFamily="34" charset="0"/>
              </a:rPr>
              <a:t>element</a:t>
            </a:r>
            <a:r>
              <a:rPr lang="en-US" dirty="0">
                <a:solidFill>
                  <a:srgbClr val="002060"/>
                </a:solidFill>
                <a:latin typeface="Calibri" panose="020F0502020204030204" pitchFamily="34" charset="0"/>
                <a:ea typeface="+mj-ea"/>
                <a:cs typeface="Calibri" panose="020F0502020204030204" pitchFamily="34" charset="0"/>
              </a:rPr>
              <a:t> : A helper function for finding and interacting with DOM elements on the page you are testing. The element function searches for an element on the page.</a:t>
            </a:r>
          </a:p>
          <a:p>
            <a:pPr marL="285750" indent="-285750">
              <a:buFont typeface="Arial" panose="020B0604020202020204" pitchFamily="34" charset="0"/>
              <a:buChar char="•"/>
            </a:pPr>
            <a:r>
              <a:rPr lang="en-US" b="1" dirty="0">
                <a:solidFill>
                  <a:srgbClr val="002060"/>
                </a:solidFill>
                <a:latin typeface="Calibri" panose="020F0502020204030204" pitchFamily="34" charset="0"/>
                <a:ea typeface="+mj-ea"/>
                <a:cs typeface="Calibri" panose="020F0502020204030204" pitchFamily="34" charset="0"/>
              </a:rPr>
              <a:t>by</a:t>
            </a:r>
            <a:r>
              <a:rPr lang="en-US" dirty="0">
                <a:solidFill>
                  <a:srgbClr val="002060"/>
                </a:solidFill>
                <a:latin typeface="Calibri" panose="020F0502020204030204" pitchFamily="34" charset="0"/>
                <a:ea typeface="+mj-ea"/>
                <a:cs typeface="Calibri" panose="020F0502020204030204" pitchFamily="34" charset="0"/>
              </a:rPr>
              <a:t> - A collection of element locator strategies. For example, elements can be found by CSS selector, by ID, or by the attribute they are bound to with ng-model.</a:t>
            </a:r>
          </a:p>
        </p:txBody>
      </p:sp>
      <p:sp>
        <p:nvSpPr>
          <p:cNvPr id="11" name="TextBox 10">
            <a:extLst>
              <a:ext uri="{FF2B5EF4-FFF2-40B4-BE49-F238E27FC236}">
                <a16:creationId xmlns:a16="http://schemas.microsoft.com/office/drawing/2014/main" id="{2C2E87F6-0DC9-4254-951E-E06DBC192673}"/>
              </a:ext>
            </a:extLst>
          </p:cNvPr>
          <p:cNvSpPr txBox="1"/>
          <p:nvPr/>
        </p:nvSpPr>
        <p:spPr>
          <a:xfrm>
            <a:off x="519545" y="3766477"/>
            <a:ext cx="10808441" cy="1200329"/>
          </a:xfrm>
          <a:prstGeom prst="rect">
            <a:avLst/>
          </a:prstGeom>
          <a:noFill/>
        </p:spPr>
        <p:txBody>
          <a:bodyPr wrap="square" rtlCol="0">
            <a:spAutoFit/>
          </a:bodyPr>
          <a:lstStyle/>
          <a:p>
            <a:r>
              <a:rPr lang="en-US" b="1" dirty="0">
                <a:solidFill>
                  <a:srgbClr val="002060"/>
                </a:solidFill>
                <a:latin typeface="Calibri" panose="020F0502020204030204" pitchFamily="34" charset="0"/>
                <a:ea typeface="+mj-ea"/>
                <a:cs typeface="Calibri" panose="020F0502020204030204" pitchFamily="34" charset="0"/>
              </a:rPr>
              <a:t>Locator Strategy </a:t>
            </a:r>
            <a:r>
              <a:rPr lang="en-US" b="1" dirty="0"/>
              <a:t>–</a:t>
            </a:r>
          </a:p>
          <a:p>
            <a:pPr marL="285750" indent="-285750">
              <a:buFont typeface="Arial" panose="020B0604020202020204" pitchFamily="34" charset="0"/>
              <a:buChar char="•"/>
            </a:pPr>
            <a:r>
              <a:rPr lang="en-US" dirty="0">
                <a:solidFill>
                  <a:srgbClr val="002060"/>
                </a:solidFill>
                <a:latin typeface="Calibri" panose="020F0502020204030204" pitchFamily="34" charset="0"/>
                <a:ea typeface="+mj-ea"/>
                <a:cs typeface="Calibri" panose="020F0502020204030204" pitchFamily="34" charset="0"/>
              </a:rPr>
              <a:t>Protractor exports a global function element, which takes a Locator and will return an </a:t>
            </a:r>
            <a:r>
              <a:rPr lang="en-US" dirty="0" err="1">
                <a:solidFill>
                  <a:srgbClr val="002060"/>
                </a:solidFill>
                <a:latin typeface="Calibri" panose="020F0502020204030204" pitchFamily="34" charset="0"/>
                <a:ea typeface="+mj-ea"/>
                <a:cs typeface="Calibri" panose="020F0502020204030204" pitchFamily="34" charset="0"/>
              </a:rPr>
              <a:t>ElementFinder</a:t>
            </a:r>
            <a:r>
              <a:rPr lang="en-US" dirty="0">
                <a:solidFill>
                  <a:srgbClr val="002060"/>
                </a:solidFill>
                <a:latin typeface="Calibri" panose="020F0502020204030204" pitchFamily="34" charset="0"/>
                <a:ea typeface="+mj-ea"/>
                <a:cs typeface="Calibri" panose="020F0502020204030204" pitchFamily="34" charset="0"/>
              </a:rPr>
              <a:t>. This function finds a single element - if you need to manipulate multiple elements, use the </a:t>
            </a:r>
            <a:r>
              <a:rPr lang="en-US" dirty="0" err="1">
                <a:solidFill>
                  <a:srgbClr val="002060"/>
                </a:solidFill>
                <a:latin typeface="Calibri" panose="020F0502020204030204" pitchFamily="34" charset="0"/>
                <a:ea typeface="+mj-ea"/>
                <a:cs typeface="Calibri" panose="020F0502020204030204" pitchFamily="34" charset="0"/>
              </a:rPr>
              <a:t>element.all</a:t>
            </a:r>
            <a:r>
              <a:rPr lang="en-US" dirty="0">
                <a:solidFill>
                  <a:srgbClr val="002060"/>
                </a:solidFill>
                <a:latin typeface="Calibri" panose="020F0502020204030204" pitchFamily="34" charset="0"/>
                <a:ea typeface="+mj-ea"/>
                <a:cs typeface="Calibri" panose="020F0502020204030204" pitchFamily="34" charset="0"/>
              </a:rPr>
              <a:t> function.</a:t>
            </a:r>
          </a:p>
          <a:p>
            <a:pPr marL="285750" indent="-285750">
              <a:buFont typeface="Arial" panose="020B0604020202020204" pitchFamily="34" charset="0"/>
              <a:buChar char="•"/>
            </a:pPr>
            <a:endParaRPr lang="en-US" dirty="0">
              <a:solidFill>
                <a:srgbClr val="002060"/>
              </a:solidFill>
              <a:latin typeface="Calibri" panose="020F0502020204030204" pitchFamily="34" charset="0"/>
              <a:ea typeface="+mj-ea"/>
              <a:cs typeface="Calibri" panose="020F0502020204030204" pitchFamily="34" charset="0"/>
            </a:endParaRPr>
          </a:p>
        </p:txBody>
      </p:sp>
      <p:pic>
        <p:nvPicPr>
          <p:cNvPr id="13" name="Picture 12">
            <a:extLst>
              <a:ext uri="{FF2B5EF4-FFF2-40B4-BE49-F238E27FC236}">
                <a16:creationId xmlns:a16="http://schemas.microsoft.com/office/drawing/2014/main" id="{6D34211D-AE09-4304-B2EF-C105B6BBFF12}"/>
              </a:ext>
            </a:extLst>
          </p:cNvPr>
          <p:cNvPicPr>
            <a:picLocks noChangeAspect="1"/>
          </p:cNvPicPr>
          <p:nvPr/>
        </p:nvPicPr>
        <p:blipFill>
          <a:blip r:embed="rId2"/>
          <a:stretch>
            <a:fillRect/>
          </a:stretch>
        </p:blipFill>
        <p:spPr>
          <a:xfrm>
            <a:off x="519545" y="4766396"/>
            <a:ext cx="11258550" cy="1419225"/>
          </a:xfrm>
          <a:prstGeom prst="rect">
            <a:avLst/>
          </a:prstGeom>
        </p:spPr>
      </p:pic>
    </p:spTree>
    <p:extLst>
      <p:ext uri="{BB962C8B-B14F-4D97-AF65-F5344CB8AC3E}">
        <p14:creationId xmlns:p14="http://schemas.microsoft.com/office/powerpoint/2010/main" val="1796475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dirty="0">
                <a:solidFill>
                  <a:srgbClr val="002060"/>
                </a:solidFill>
                <a:latin typeface="Calibri" panose="020F0502020204030204" pitchFamily="34" charset="0"/>
                <a:cs typeface="Calibri" panose="020F0502020204030204" pitchFamily="34" charset="0"/>
              </a:rPr>
              <a:t>How to setup Protractor</a:t>
            </a:r>
            <a:endParaRPr lang="en-US" sz="3200" b="1"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1212784"/>
            <a:ext cx="10927882" cy="1631216"/>
          </a:xfrm>
          <a:prstGeom prst="rect">
            <a:avLst/>
          </a:prstGeom>
        </p:spPr>
        <p:txBody>
          <a:bodyPr wrap="square">
            <a:spAutoFit/>
          </a:bodyPr>
          <a:lstStyle/>
          <a:p>
            <a:endParaRPr lang="en-US" altLang="en-US" sz="2000" dirty="0">
              <a:solidFill>
                <a:srgbClr val="002060"/>
              </a:solidFill>
            </a:endParaRP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sp>
        <p:nvSpPr>
          <p:cNvPr id="6" name="Rectangle 5">
            <a:extLst>
              <a:ext uri="{FF2B5EF4-FFF2-40B4-BE49-F238E27FC236}">
                <a16:creationId xmlns:a16="http://schemas.microsoft.com/office/drawing/2014/main" id="{DD907E16-A11F-4749-8A10-4BF11A6A2A21}"/>
              </a:ext>
            </a:extLst>
          </p:cNvPr>
          <p:cNvSpPr/>
          <p:nvPr/>
        </p:nvSpPr>
        <p:spPr>
          <a:xfrm>
            <a:off x="882316" y="1245467"/>
            <a:ext cx="3267075" cy="1015663"/>
          </a:xfrm>
          <a:prstGeom prst="rect">
            <a:avLst/>
          </a:prstGeom>
        </p:spPr>
        <p:txBody>
          <a:bodyPr wrap="square">
            <a:spAutoFit/>
          </a:bodyPr>
          <a:lstStyle/>
          <a:p>
            <a:pPr>
              <a:defRPr/>
            </a:pPr>
            <a:r>
              <a:rPr lang="en-IN" altLang="en-US" sz="2000" b="1" dirty="0">
                <a:solidFill>
                  <a:srgbClr val="002060"/>
                </a:solidFill>
              </a:rPr>
              <a:t>config.js</a:t>
            </a:r>
          </a:p>
          <a:p>
            <a:pPr>
              <a:defRPr/>
            </a:pPr>
            <a:endParaRPr lang="en-IN" sz="2000" b="1" dirty="0">
              <a:solidFill>
                <a:srgbClr val="002060"/>
              </a:solidFill>
            </a:endParaRPr>
          </a:p>
          <a:p>
            <a:pPr>
              <a:defRPr/>
            </a:pPr>
            <a:endParaRPr lang="en-IN" sz="2000" b="1" dirty="0">
              <a:solidFill>
                <a:srgbClr val="002060"/>
              </a:solidFill>
            </a:endParaRPr>
          </a:p>
        </p:txBody>
      </p:sp>
      <p:pic>
        <p:nvPicPr>
          <p:cNvPr id="5" name="Picture 1">
            <a:extLst>
              <a:ext uri="{FF2B5EF4-FFF2-40B4-BE49-F238E27FC236}">
                <a16:creationId xmlns:a16="http://schemas.microsoft.com/office/drawing/2014/main" id="{585E7285-104F-48BB-9A87-25A10F9A4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268855"/>
            <a:ext cx="5038810" cy="334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9D28442-4D43-454F-91A1-C665A54D1868}"/>
              </a:ext>
            </a:extLst>
          </p:cNvPr>
          <p:cNvSpPr txBox="1"/>
          <p:nvPr/>
        </p:nvSpPr>
        <p:spPr>
          <a:xfrm>
            <a:off x="6991350" y="1371600"/>
            <a:ext cx="3267075" cy="400110"/>
          </a:xfrm>
          <a:prstGeom prst="rect">
            <a:avLst/>
          </a:prstGeom>
          <a:noFill/>
        </p:spPr>
        <p:txBody>
          <a:bodyPr wrap="square" rtlCol="0">
            <a:spAutoFit/>
          </a:bodyPr>
          <a:lstStyle/>
          <a:p>
            <a:r>
              <a:rPr lang="en-US" sz="2000" b="1" dirty="0">
                <a:solidFill>
                  <a:srgbClr val="002060"/>
                </a:solidFill>
              </a:rPr>
              <a:t>Spec.js</a:t>
            </a:r>
            <a:endParaRPr lang="en-IN" sz="2000" b="1" dirty="0">
              <a:solidFill>
                <a:srgbClr val="002060"/>
              </a:solidFill>
            </a:endParaRPr>
          </a:p>
        </p:txBody>
      </p:sp>
      <p:pic>
        <p:nvPicPr>
          <p:cNvPr id="7" name="Picture 1">
            <a:extLst>
              <a:ext uri="{FF2B5EF4-FFF2-40B4-BE49-F238E27FC236}">
                <a16:creationId xmlns:a16="http://schemas.microsoft.com/office/drawing/2014/main" id="{D686E612-8588-483A-B3B1-0C4D622C1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562" y="2729232"/>
            <a:ext cx="5539122" cy="21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98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E7BB88B-F867-4F73-8220-ED70A48DAB14}"/>
              </a:ext>
            </a:extLst>
          </p:cNvPr>
          <p:cNvSpPr txBox="1">
            <a:spLocks/>
          </p:cNvSpPr>
          <p:nvPr/>
        </p:nvSpPr>
        <p:spPr>
          <a:xfrm>
            <a:off x="602673" y="301625"/>
            <a:ext cx="10938452" cy="777875"/>
          </a:xfrm>
          <a:prstGeom prst="rect">
            <a:avLst/>
          </a:prstGeom>
        </p:spPr>
        <p:txBody>
          <a:bodyPr/>
          <a:lst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olidFill>
                  <a:srgbClr val="002060"/>
                </a:solidFill>
                <a:latin typeface="Calibri" panose="020F0502020204030204" pitchFamily="34" charset="0"/>
                <a:ea typeface="+mj-ea"/>
                <a:cs typeface="Calibri" panose="020F0502020204030204" pitchFamily="34" charset="0"/>
              </a:rPr>
              <a:t>Jasmine Framework</a:t>
            </a:r>
          </a:p>
        </p:txBody>
      </p:sp>
      <p:sp>
        <p:nvSpPr>
          <p:cNvPr id="3" name="TextBox 2">
            <a:extLst>
              <a:ext uri="{FF2B5EF4-FFF2-40B4-BE49-F238E27FC236}">
                <a16:creationId xmlns:a16="http://schemas.microsoft.com/office/drawing/2014/main" id="{8EFB46DD-D464-4FD7-B782-7CEE70799B2A}"/>
              </a:ext>
            </a:extLst>
          </p:cNvPr>
          <p:cNvSpPr txBox="1"/>
          <p:nvPr/>
        </p:nvSpPr>
        <p:spPr>
          <a:xfrm>
            <a:off x="509155" y="1288473"/>
            <a:ext cx="10837717"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latin typeface="Calibri" panose="020F0502020204030204" pitchFamily="34" charset="0"/>
                <a:ea typeface="+mj-ea"/>
                <a:cs typeface="Calibri" panose="020F0502020204030204" pitchFamily="34" charset="0"/>
              </a:rPr>
              <a:t>Jasmine test case consist of suites and specs.</a:t>
            </a:r>
          </a:p>
          <a:p>
            <a:pPr marL="285750" indent="-285750">
              <a:buFont typeface="Arial" panose="020B0604020202020204" pitchFamily="34" charset="0"/>
              <a:buChar char="•"/>
            </a:pPr>
            <a:r>
              <a:rPr lang="en-US" dirty="0">
                <a:solidFill>
                  <a:srgbClr val="002060"/>
                </a:solidFill>
                <a:latin typeface="Calibri" panose="020F0502020204030204" pitchFamily="34" charset="0"/>
                <a:ea typeface="+mj-ea"/>
                <a:cs typeface="Calibri" panose="020F0502020204030204" pitchFamily="34" charset="0"/>
              </a:rPr>
              <a:t>Suites(describe Your Tests) : The describe function is for grouping related specs, typically each test file has one at the top level. Naming the collection of </a:t>
            </a:r>
            <a:r>
              <a:rPr lang="en-US" dirty="0" err="1">
                <a:solidFill>
                  <a:srgbClr val="002060"/>
                </a:solidFill>
                <a:latin typeface="Calibri" panose="020F0502020204030204" pitchFamily="34" charset="0"/>
                <a:ea typeface="+mj-ea"/>
                <a:cs typeface="Calibri" panose="020F0502020204030204" pitchFamily="34" charset="0"/>
              </a:rPr>
              <a:t>specs,and</a:t>
            </a:r>
            <a:r>
              <a:rPr lang="en-US" dirty="0">
                <a:solidFill>
                  <a:srgbClr val="002060"/>
                </a:solidFill>
                <a:latin typeface="Calibri" panose="020F0502020204030204" pitchFamily="34" charset="0"/>
                <a:ea typeface="+mj-ea"/>
                <a:cs typeface="Calibri" panose="020F0502020204030204" pitchFamily="34" charset="0"/>
              </a:rPr>
              <a:t> will be concatenated with specs to make a spec's full name. This aids in finding specs in a large suite.</a:t>
            </a:r>
          </a:p>
          <a:p>
            <a:pPr marL="285750" indent="-285750">
              <a:buFont typeface="Arial" panose="020B0604020202020204" pitchFamily="34" charset="0"/>
              <a:buChar char="•"/>
            </a:pPr>
            <a:r>
              <a:rPr lang="en-US" dirty="0">
                <a:solidFill>
                  <a:srgbClr val="002060"/>
                </a:solidFill>
                <a:latin typeface="Calibri" panose="020F0502020204030204" pitchFamily="34" charset="0"/>
                <a:ea typeface="+mj-ea"/>
                <a:cs typeface="Calibri" panose="020F0502020204030204" pitchFamily="34" charset="0"/>
              </a:rPr>
              <a:t>Specs(it blocks) : takes a string and a function. The string is the title of the spec and the function is the spec, or test. A spec contains one or more expectations that test the state of the code.</a:t>
            </a:r>
          </a:p>
          <a:p>
            <a:pPr marL="285750" indent="-285750">
              <a:buFont typeface="Arial" panose="020B0604020202020204" pitchFamily="34" charset="0"/>
              <a:buChar char="•"/>
            </a:pPr>
            <a:endParaRPr lang="en-US" dirty="0">
              <a:solidFill>
                <a:srgbClr val="002060"/>
              </a:solidFill>
              <a:latin typeface="Calibri" panose="020F0502020204030204" pitchFamily="34" charset="0"/>
              <a:ea typeface="+mj-ea"/>
              <a:cs typeface="Calibri" panose="020F0502020204030204" pitchFamily="34" charset="0"/>
            </a:endParaRPr>
          </a:p>
        </p:txBody>
      </p:sp>
      <p:pic>
        <p:nvPicPr>
          <p:cNvPr id="5" name="Picture 4">
            <a:extLst>
              <a:ext uri="{FF2B5EF4-FFF2-40B4-BE49-F238E27FC236}">
                <a16:creationId xmlns:a16="http://schemas.microsoft.com/office/drawing/2014/main" id="{3DCB82F8-1A8A-4960-B2E0-104E90D65CF6}"/>
              </a:ext>
            </a:extLst>
          </p:cNvPr>
          <p:cNvPicPr>
            <a:picLocks noChangeAspect="1"/>
          </p:cNvPicPr>
          <p:nvPr/>
        </p:nvPicPr>
        <p:blipFill>
          <a:blip r:embed="rId2"/>
          <a:stretch>
            <a:fillRect/>
          </a:stretch>
        </p:blipFill>
        <p:spPr>
          <a:xfrm>
            <a:off x="730827" y="3319798"/>
            <a:ext cx="8382000" cy="2038350"/>
          </a:xfrm>
          <a:prstGeom prst="rect">
            <a:avLst/>
          </a:prstGeom>
        </p:spPr>
      </p:pic>
    </p:spTree>
    <p:extLst>
      <p:ext uri="{BB962C8B-B14F-4D97-AF65-F5344CB8AC3E}">
        <p14:creationId xmlns:p14="http://schemas.microsoft.com/office/powerpoint/2010/main" val="3818563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0F555-63F7-475F-81AD-4EAF8B2AFF4F}"/>
              </a:ext>
            </a:extLst>
          </p:cNvPr>
          <p:cNvSpPr txBox="1"/>
          <p:nvPr/>
        </p:nvSpPr>
        <p:spPr>
          <a:xfrm>
            <a:off x="701336" y="390617"/>
            <a:ext cx="9800947" cy="639193"/>
          </a:xfrm>
          <a:prstGeom prst="rect">
            <a:avLst/>
          </a:prstGeom>
          <a:noFill/>
        </p:spPr>
        <p:txBody>
          <a:bodyPr wrap="square" rtlCol="0">
            <a:spAutoFit/>
          </a:bodyPr>
          <a:lstStyle/>
          <a:p>
            <a:endParaRPr lang="en-US" dirty="0"/>
          </a:p>
        </p:txBody>
      </p:sp>
      <p:sp>
        <p:nvSpPr>
          <p:cNvPr id="3" name="Text Placeholder 2">
            <a:extLst>
              <a:ext uri="{FF2B5EF4-FFF2-40B4-BE49-F238E27FC236}">
                <a16:creationId xmlns:a16="http://schemas.microsoft.com/office/drawing/2014/main" id="{459CF74D-C998-47AB-BADB-641E6356D6CD}"/>
              </a:ext>
            </a:extLst>
          </p:cNvPr>
          <p:cNvSpPr txBox="1">
            <a:spLocks/>
          </p:cNvSpPr>
          <p:nvPr/>
        </p:nvSpPr>
        <p:spPr>
          <a:xfrm>
            <a:off x="602673" y="301625"/>
            <a:ext cx="10938452" cy="777875"/>
          </a:xfrm>
          <a:prstGeom prst="rect">
            <a:avLst/>
          </a:prstGeom>
        </p:spPr>
        <p:txBody>
          <a:bodyPr/>
          <a:lst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olidFill>
                  <a:srgbClr val="002060"/>
                </a:solidFill>
                <a:latin typeface="Calibri" panose="020F0502020204030204" pitchFamily="34" charset="0"/>
                <a:ea typeface="+mj-ea"/>
                <a:cs typeface="Calibri" panose="020F0502020204030204" pitchFamily="34" charset="0"/>
              </a:rPr>
              <a:t>Running the protractor Tests</a:t>
            </a:r>
          </a:p>
        </p:txBody>
      </p:sp>
      <p:sp>
        <p:nvSpPr>
          <p:cNvPr id="4" name="TextBox 3">
            <a:extLst>
              <a:ext uri="{FF2B5EF4-FFF2-40B4-BE49-F238E27FC236}">
                <a16:creationId xmlns:a16="http://schemas.microsoft.com/office/drawing/2014/main" id="{4EF41C67-5F6D-4AD4-9C40-DF6732E795D0}"/>
              </a:ext>
            </a:extLst>
          </p:cNvPr>
          <p:cNvSpPr txBox="1"/>
          <p:nvPr/>
        </p:nvSpPr>
        <p:spPr>
          <a:xfrm>
            <a:off x="602673" y="1154097"/>
            <a:ext cx="10228084"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panose="020F0502020204030204" pitchFamily="34" charset="0"/>
                <a:ea typeface="+mj-ea"/>
                <a:cs typeface="Calibri" panose="020F0502020204030204" pitchFamily="34" charset="0"/>
              </a:rPr>
              <a:t>Run the following command from config File Directory:</a:t>
            </a:r>
          </a:p>
          <a:p>
            <a:pPr marL="342900" indent="-342900">
              <a:buFont typeface="+mj-lt"/>
              <a:buAutoNum type="arabicPeriod"/>
            </a:pPr>
            <a:r>
              <a:rPr lang="en-US" dirty="0">
                <a:solidFill>
                  <a:srgbClr val="002060"/>
                </a:solidFill>
                <a:latin typeface="Calibri" panose="020F0502020204030204" pitchFamily="34" charset="0"/>
                <a:ea typeface="+mj-ea"/>
                <a:cs typeface="Calibri" panose="020F0502020204030204" pitchFamily="34" charset="0"/>
              </a:rPr>
              <a:t>protractor config.js</a:t>
            </a:r>
          </a:p>
          <a:p>
            <a:r>
              <a:rPr lang="en-US" dirty="0">
                <a:solidFill>
                  <a:srgbClr val="002060"/>
                </a:solidFill>
                <a:latin typeface="Calibri" panose="020F0502020204030204" pitchFamily="34" charset="0"/>
                <a:ea typeface="+mj-ea"/>
                <a:cs typeface="Calibri" panose="020F0502020204030204" pitchFamily="34" charset="0"/>
              </a:rPr>
              <a:t>*config.js is the file name.</a:t>
            </a:r>
            <a:endParaRPr lang="en-US" b="1" dirty="0">
              <a:solidFill>
                <a:srgbClr val="002060"/>
              </a:solidFill>
              <a:latin typeface="Calibri" panose="020F0502020204030204" pitchFamily="34" charset="0"/>
              <a:ea typeface="+mj-ea"/>
              <a:cs typeface="Calibri" panose="020F0502020204030204" pitchFamily="34" charset="0"/>
            </a:endParaRPr>
          </a:p>
          <a:p>
            <a:pPr marL="285750" indent="-285750">
              <a:buFont typeface="Arial" panose="020B0604020202020204" pitchFamily="34" charset="0"/>
              <a:buChar char="•"/>
            </a:pPr>
            <a:r>
              <a:rPr lang="en-US" b="1" dirty="0">
                <a:solidFill>
                  <a:srgbClr val="002060"/>
                </a:solidFill>
                <a:latin typeface="Calibri" panose="020F0502020204030204" pitchFamily="34" charset="0"/>
                <a:ea typeface="+mj-ea"/>
                <a:cs typeface="Calibri" panose="020F0502020204030204" pitchFamily="34" charset="0"/>
              </a:rPr>
              <a:t>To run using directConnect property</a:t>
            </a:r>
          </a:p>
          <a:p>
            <a:pPr marL="342900" indent="-342900">
              <a:buFont typeface="+mj-lt"/>
              <a:buAutoNum type="arabicPeriod"/>
            </a:pPr>
            <a:r>
              <a:rPr lang="en-US" dirty="0">
                <a:solidFill>
                  <a:srgbClr val="002060"/>
                </a:solidFill>
                <a:latin typeface="Calibri" panose="020F0502020204030204" pitchFamily="34" charset="0"/>
                <a:ea typeface="+mj-ea"/>
                <a:cs typeface="Calibri" panose="020F0502020204030204" pitchFamily="34" charset="0"/>
              </a:rPr>
              <a:t>Set the </a:t>
            </a:r>
            <a:r>
              <a:rPr lang="en-US" dirty="0">
                <a:solidFill>
                  <a:srgbClr val="002060"/>
                </a:solidFill>
                <a:latin typeface="Calibri" panose="020F0502020204030204" pitchFamily="34" charset="0"/>
                <a:cs typeface="Calibri" panose="020F0502020204030204" pitchFamily="34" charset="0"/>
              </a:rPr>
              <a:t>directConnect:true in config.js</a:t>
            </a:r>
          </a:p>
          <a:p>
            <a:pPr marL="342900" indent="-342900">
              <a:buFont typeface="+mj-lt"/>
              <a:buAutoNum type="arabicPeriod"/>
            </a:pPr>
            <a:r>
              <a:rPr lang="en-US" dirty="0">
                <a:solidFill>
                  <a:srgbClr val="002060"/>
                </a:solidFill>
                <a:latin typeface="Calibri" panose="020F0502020204030204" pitchFamily="34" charset="0"/>
                <a:cs typeface="Calibri" panose="020F0502020204030204" pitchFamily="34" charset="0"/>
              </a:rPr>
              <a:t>add "update": "</a:t>
            </a:r>
            <a:r>
              <a:rPr lang="en-US" dirty="0" err="1">
                <a:solidFill>
                  <a:srgbClr val="002060"/>
                </a:solidFill>
                <a:latin typeface="Calibri" panose="020F0502020204030204" pitchFamily="34" charset="0"/>
                <a:cs typeface="Calibri" panose="020F0502020204030204" pitchFamily="34" charset="0"/>
              </a:rPr>
              <a:t>webdriver</a:t>
            </a:r>
            <a:r>
              <a:rPr lang="en-US" dirty="0">
                <a:solidFill>
                  <a:srgbClr val="002060"/>
                </a:solidFill>
                <a:latin typeface="Calibri" panose="020F0502020204030204" pitchFamily="34" charset="0"/>
                <a:cs typeface="Calibri" panose="020F0502020204030204" pitchFamily="34" charset="0"/>
              </a:rPr>
              <a:t>-manager update" to </a:t>
            </a:r>
            <a:r>
              <a:rPr lang="en-US" dirty="0" err="1">
                <a:solidFill>
                  <a:srgbClr val="002060"/>
                </a:solidFill>
                <a:latin typeface="Calibri" panose="020F0502020204030204" pitchFamily="34" charset="0"/>
                <a:cs typeface="Calibri" panose="020F0502020204030204" pitchFamily="34" charset="0"/>
              </a:rPr>
              <a:t>package.json</a:t>
            </a:r>
            <a:r>
              <a:rPr lang="en-US" dirty="0">
                <a:solidFill>
                  <a:srgbClr val="002060"/>
                </a:solidFill>
                <a:latin typeface="Calibri" panose="020F0502020204030204" pitchFamily="34" charset="0"/>
                <a:cs typeface="Calibri" panose="020F0502020204030204" pitchFamily="34" charset="0"/>
              </a:rPr>
              <a:t> scripts section [Optional step who face the error 135]</a:t>
            </a:r>
          </a:p>
          <a:p>
            <a:pPr marL="342900" indent="-342900">
              <a:buFont typeface="+mj-lt"/>
              <a:buAutoNum type="arabicPeriod"/>
            </a:pPr>
            <a:r>
              <a:rPr lang="en-US" dirty="0">
                <a:solidFill>
                  <a:srgbClr val="002060"/>
                </a:solidFill>
                <a:latin typeface="Calibri" panose="020F0502020204030204" pitchFamily="34" charset="0"/>
                <a:cs typeface="Calibri" panose="020F0502020204030204" pitchFamily="34" charset="0"/>
              </a:rPr>
              <a:t>Run the </a:t>
            </a:r>
            <a:r>
              <a:rPr lang="en-US" dirty="0" err="1">
                <a:solidFill>
                  <a:srgbClr val="002060"/>
                </a:solidFill>
                <a:latin typeface="Calibri" panose="020F0502020204030204" pitchFamily="34" charset="0"/>
                <a:cs typeface="Calibri" panose="020F0502020204030204" pitchFamily="34" charset="0"/>
              </a:rPr>
              <a:t>npm</a:t>
            </a:r>
            <a:r>
              <a:rPr lang="en-US" dirty="0">
                <a:solidFill>
                  <a:srgbClr val="002060"/>
                </a:solidFill>
                <a:latin typeface="Calibri" panose="020F0502020204030204" pitchFamily="34" charset="0"/>
                <a:cs typeface="Calibri" panose="020F0502020204030204" pitchFamily="34" charset="0"/>
              </a:rPr>
              <a:t> run update</a:t>
            </a:r>
          </a:p>
          <a:p>
            <a:pPr marL="342900" indent="-342900">
              <a:buFont typeface="+mj-lt"/>
              <a:buAutoNum type="arabicPeriod"/>
            </a:pPr>
            <a:r>
              <a:rPr lang="en-US" dirty="0">
                <a:solidFill>
                  <a:srgbClr val="002060"/>
                </a:solidFill>
                <a:latin typeface="Calibri" panose="020F0502020204030204" pitchFamily="34" charset="0"/>
                <a:cs typeface="Calibri" panose="020F0502020204030204" pitchFamily="34" charset="0"/>
              </a:rPr>
              <a:t>You’re good to run your test without running the Server.     </a:t>
            </a:r>
          </a:p>
          <a:p>
            <a:r>
              <a:rPr lang="en-US" dirty="0">
                <a:solidFill>
                  <a:srgbClr val="002060"/>
                </a:solidFill>
                <a:latin typeface="Calibri" panose="020F0502020204030204" pitchFamily="34" charset="0"/>
                <a:cs typeface="Calibri" panose="020F0502020204030204" pitchFamily="34" charset="0"/>
              </a:rPr>
              <a:t>    </a:t>
            </a:r>
          </a:p>
          <a:p>
            <a:r>
              <a:rPr lang="en-US" dirty="0">
                <a:solidFill>
                  <a:srgbClr val="002060"/>
                </a:solidFill>
                <a:latin typeface="Calibri" panose="020F0502020204030204" pitchFamily="34" charset="0"/>
                <a:ea typeface="+mj-ea"/>
                <a:cs typeface="Calibri" panose="020F0502020204030204" pitchFamily="34" charset="0"/>
              </a:rPr>
              <a:t>     </a:t>
            </a:r>
          </a:p>
          <a:p>
            <a:pPr marL="285750" indent="-285750">
              <a:buFont typeface="Arial" panose="020B0604020202020204" pitchFamily="34" charset="0"/>
              <a:buChar char="•"/>
            </a:pPr>
            <a:endParaRPr lang="en-US" dirty="0">
              <a:solidFill>
                <a:srgbClr val="002060"/>
              </a:solidFill>
              <a:latin typeface="Calibri" panose="020F0502020204030204" pitchFamily="34" charset="0"/>
              <a:ea typeface="+mj-ea"/>
              <a:cs typeface="Calibri" panose="020F0502020204030204" pitchFamily="34" charset="0"/>
            </a:endParaRPr>
          </a:p>
          <a:p>
            <a:endParaRPr lang="en-US" dirty="0"/>
          </a:p>
          <a:p>
            <a:endParaRPr lang="en-US" dirty="0"/>
          </a:p>
        </p:txBody>
      </p:sp>
      <p:pic>
        <p:nvPicPr>
          <p:cNvPr id="9" name="Picture 8">
            <a:extLst>
              <a:ext uri="{FF2B5EF4-FFF2-40B4-BE49-F238E27FC236}">
                <a16:creationId xmlns:a16="http://schemas.microsoft.com/office/drawing/2014/main" id="{302FB0C8-A052-43DB-A95F-BCBC1E95FC7A}"/>
              </a:ext>
            </a:extLst>
          </p:cNvPr>
          <p:cNvPicPr>
            <a:picLocks noChangeAspect="1"/>
          </p:cNvPicPr>
          <p:nvPr/>
        </p:nvPicPr>
        <p:blipFill>
          <a:blip r:embed="rId2"/>
          <a:stretch>
            <a:fillRect/>
          </a:stretch>
        </p:blipFill>
        <p:spPr>
          <a:xfrm>
            <a:off x="591659" y="3864884"/>
            <a:ext cx="5010150" cy="1933575"/>
          </a:xfrm>
          <a:prstGeom prst="rect">
            <a:avLst/>
          </a:prstGeom>
        </p:spPr>
      </p:pic>
      <p:pic>
        <p:nvPicPr>
          <p:cNvPr id="14" name="Picture 13">
            <a:extLst>
              <a:ext uri="{FF2B5EF4-FFF2-40B4-BE49-F238E27FC236}">
                <a16:creationId xmlns:a16="http://schemas.microsoft.com/office/drawing/2014/main" id="{39A28054-5E60-4A34-9D3B-5EC29B395E5E}"/>
              </a:ext>
            </a:extLst>
          </p:cNvPr>
          <p:cNvPicPr>
            <a:picLocks noChangeAspect="1"/>
          </p:cNvPicPr>
          <p:nvPr/>
        </p:nvPicPr>
        <p:blipFill>
          <a:blip r:embed="rId3"/>
          <a:stretch>
            <a:fillRect/>
          </a:stretch>
        </p:blipFill>
        <p:spPr>
          <a:xfrm>
            <a:off x="5879422" y="3864884"/>
            <a:ext cx="5067300" cy="2085975"/>
          </a:xfrm>
          <a:prstGeom prst="rect">
            <a:avLst/>
          </a:prstGeom>
        </p:spPr>
      </p:pic>
    </p:spTree>
    <p:extLst>
      <p:ext uri="{BB962C8B-B14F-4D97-AF65-F5344CB8AC3E}">
        <p14:creationId xmlns:p14="http://schemas.microsoft.com/office/powerpoint/2010/main" val="2448671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53F8C44-24F0-4600-876E-38A51F3F458D}"/>
              </a:ext>
            </a:extLst>
          </p:cNvPr>
          <p:cNvSpPr>
            <a:spLocks noGrp="1"/>
          </p:cNvSpPr>
          <p:nvPr>
            <p:ph type="title"/>
          </p:nvPr>
        </p:nvSpPr>
        <p:spPr>
          <a:xfrm>
            <a:off x="1752600" y="130176"/>
            <a:ext cx="8764588" cy="785813"/>
          </a:xfrm>
        </p:spPr>
        <p:txBody>
          <a:bodyPr/>
          <a:lstStyle/>
          <a:p>
            <a:pPr algn="ctr" eaLnBrk="1" hangingPunct="1">
              <a:defRPr/>
            </a:pPr>
            <a:r>
              <a:rPr altLang="en-US" sz="2800">
                <a:latin typeface="+mj-lt"/>
              </a:rPr>
              <a:t>Spec.js</a:t>
            </a:r>
          </a:p>
        </p:txBody>
      </p:sp>
      <p:sp>
        <p:nvSpPr>
          <p:cNvPr id="5" name="Content Placeholder 2">
            <a:extLst>
              <a:ext uri="{FF2B5EF4-FFF2-40B4-BE49-F238E27FC236}">
                <a16:creationId xmlns:a16="http://schemas.microsoft.com/office/drawing/2014/main" id="{6593C167-C221-49FA-BC43-3A86D94CBCDC}"/>
              </a:ext>
            </a:extLst>
          </p:cNvPr>
          <p:cNvSpPr txBox="1">
            <a:spLocks/>
          </p:cNvSpPr>
          <p:nvPr/>
        </p:nvSpPr>
        <p:spPr bwMode="auto">
          <a:xfrm>
            <a:off x="1879600" y="990600"/>
            <a:ext cx="8553450" cy="5494338"/>
          </a:xfrm>
          <a:prstGeom prst="rect">
            <a:avLst/>
          </a:prstGeom>
          <a:noFill/>
          <a:ln w="9525">
            <a:noFill/>
            <a:miter lim="800000"/>
            <a:headEnd/>
            <a:tailEnd/>
          </a:ln>
        </p:spPr>
        <p:txBody>
          <a:bodyPr/>
          <a:lstStyle/>
          <a:p>
            <a:pPr marL="285750" indent="-285750" eaLnBrk="1" fontAlgn="auto" hangingPunct="1">
              <a:spcBef>
                <a:spcPts val="0"/>
              </a:spcBef>
              <a:spcAft>
                <a:spcPts val="0"/>
              </a:spcAft>
              <a:buFont typeface="Arial" panose="020B0604020202020204" pitchFamily="34" charset="0"/>
              <a:buChar char="•"/>
              <a:defRPr/>
            </a:pPr>
            <a:endParaRPr lang="en-US" sz="2400" dirty="0">
              <a:solidFill>
                <a:srgbClr val="822433"/>
              </a:solidFill>
              <a:latin typeface="+mj-lt"/>
              <a:ea typeface="+mj-ea"/>
              <a:cs typeface="+mj-cs"/>
            </a:endParaRPr>
          </a:p>
          <a:p>
            <a:pPr>
              <a:defRPr/>
            </a:pPr>
            <a:endParaRPr lang="en-US" sz="2400" dirty="0">
              <a:solidFill>
                <a:srgbClr val="822433"/>
              </a:solidFill>
              <a:latin typeface="+mj-lt"/>
              <a:ea typeface="+mj-ea"/>
              <a:cs typeface="+mj-cs"/>
            </a:endParaRPr>
          </a:p>
          <a:p>
            <a:pPr marL="285750" indent="-285750" eaLnBrk="1" fontAlgn="auto" hangingPunct="1">
              <a:spcBef>
                <a:spcPts val="0"/>
              </a:spcBef>
              <a:spcAft>
                <a:spcPts val="0"/>
              </a:spcAft>
              <a:buFont typeface="Arial" panose="020B0604020202020204" pitchFamily="34" charset="0"/>
              <a:buChar char="•"/>
              <a:defRPr/>
            </a:pPr>
            <a:endParaRPr lang="en-US" sz="1600" dirty="0">
              <a:solidFill>
                <a:srgbClr val="822433"/>
              </a:solidFill>
              <a:latin typeface="+mj-lt"/>
              <a:cs typeface="Arial" panose="020B0604020202020204" pitchFamily="34" charset="0"/>
            </a:endParaRPr>
          </a:p>
        </p:txBody>
      </p:sp>
      <p:pic>
        <p:nvPicPr>
          <p:cNvPr id="13316" name="Picture 1">
            <a:extLst>
              <a:ext uri="{FF2B5EF4-FFF2-40B4-BE49-F238E27FC236}">
                <a16:creationId xmlns:a16="http://schemas.microsoft.com/office/drawing/2014/main" id="{A5475595-FC04-4CA4-87A9-8080892F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4" y="1241426"/>
            <a:ext cx="8275637"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8409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9A052F-A70B-A14B-A1ED-65E2DD30EC2C}"/>
              </a:ext>
            </a:extLst>
          </p:cNvPr>
          <p:cNvPicPr>
            <a:picLocks noChangeAspect="1"/>
          </p:cNvPicPr>
          <p:nvPr/>
        </p:nvPicPr>
        <p:blipFill rotWithShape="1">
          <a:blip r:embed="rId3"/>
          <a:srcRect l="4074" r="4074"/>
          <a:stretch/>
        </p:blipFill>
        <p:spPr>
          <a:xfrm>
            <a:off x="0" y="5860"/>
            <a:ext cx="12192000" cy="6858001"/>
          </a:xfrm>
          <a:prstGeom prst="rect">
            <a:avLst/>
          </a:prstGeom>
        </p:spPr>
      </p:pic>
    </p:spTree>
    <p:extLst>
      <p:ext uri="{BB962C8B-B14F-4D97-AF65-F5344CB8AC3E}">
        <p14:creationId xmlns:p14="http://schemas.microsoft.com/office/powerpoint/2010/main" val="3905388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E86632C-DB4B-47CC-B7D1-B63F48815468}"/>
              </a:ext>
            </a:extLst>
          </p:cNvPr>
          <p:cNvSpPr>
            <a:spLocks noGrp="1"/>
          </p:cNvSpPr>
          <p:nvPr>
            <p:ph type="title"/>
          </p:nvPr>
        </p:nvSpPr>
        <p:spPr>
          <a:xfrm>
            <a:off x="1495057" y="3403742"/>
            <a:ext cx="4146792" cy="1569660"/>
          </a:xfrm>
        </p:spPr>
        <p:txBody>
          <a:bodyPr/>
          <a:lstStyle/>
          <a:p>
            <a:r>
              <a:rPr lang="en-US" dirty="0"/>
              <a:t>Quality at the speed of digital</a:t>
            </a:r>
            <a:br>
              <a:rPr lang="en-US" dirty="0"/>
            </a:br>
            <a:br>
              <a:rPr lang="en-US" dirty="0"/>
            </a:br>
            <a:r>
              <a:rPr lang="en-US" b="1" dirty="0"/>
              <a:t>Thank YOU</a:t>
            </a:r>
          </a:p>
        </p:txBody>
      </p:sp>
    </p:spTree>
    <p:extLst>
      <p:ext uri="{BB962C8B-B14F-4D97-AF65-F5344CB8AC3E}">
        <p14:creationId xmlns:p14="http://schemas.microsoft.com/office/powerpoint/2010/main" val="22473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5"/>
            <a:ext cx="11541125" cy="777875"/>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Brief Outline</a:t>
            </a:r>
          </a:p>
        </p:txBody>
      </p:sp>
      <p:sp>
        <p:nvSpPr>
          <p:cNvPr id="2" name="Rectangle 1">
            <a:extLst>
              <a:ext uri="{FF2B5EF4-FFF2-40B4-BE49-F238E27FC236}">
                <a16:creationId xmlns:a16="http://schemas.microsoft.com/office/drawing/2014/main" id="{BB7BCA85-BF89-408D-B826-7FA260B5C1E2}"/>
              </a:ext>
            </a:extLst>
          </p:cNvPr>
          <p:cNvSpPr/>
          <p:nvPr/>
        </p:nvSpPr>
        <p:spPr>
          <a:xfrm>
            <a:off x="502335" y="1484933"/>
            <a:ext cx="5268227" cy="4524315"/>
          </a:xfrm>
          <a:prstGeom prst="rect">
            <a:avLst/>
          </a:prstGeom>
        </p:spPr>
        <p:txBody>
          <a:bodyPr wrap="square">
            <a:spAutoFit/>
          </a:bodyPr>
          <a:lstStyle/>
          <a:p>
            <a:pPr marL="285750" indent="-285750">
              <a:lnSpc>
                <a:spcPct val="100000"/>
              </a:lnSpc>
              <a:spcBef>
                <a:spcPts val="1200"/>
              </a:spcBef>
              <a:buFont typeface="Wingdings" panose="05000000000000000000" pitchFamily="2" charset="2"/>
              <a:buChar char="§"/>
            </a:pPr>
            <a:r>
              <a:rPr lang="en-IN" b="1" dirty="0">
                <a:solidFill>
                  <a:srgbClr val="002060"/>
                </a:solidFill>
              </a:rPr>
              <a:t>Introduction</a:t>
            </a:r>
          </a:p>
          <a:p>
            <a:pPr marL="285750" indent="-285750">
              <a:lnSpc>
                <a:spcPct val="100000"/>
              </a:lnSpc>
              <a:spcBef>
                <a:spcPts val="1200"/>
              </a:spcBef>
              <a:buFont typeface="Wingdings" panose="05000000000000000000" pitchFamily="2" charset="2"/>
              <a:buChar char="§"/>
            </a:pPr>
            <a:r>
              <a:rPr lang="en-IN" b="1" dirty="0">
                <a:solidFill>
                  <a:srgbClr val="002060"/>
                </a:solidFill>
              </a:rPr>
              <a:t>WebDriver JS</a:t>
            </a:r>
          </a:p>
          <a:p>
            <a:pPr marL="285750" indent="-285750">
              <a:lnSpc>
                <a:spcPct val="100000"/>
              </a:lnSpc>
              <a:spcBef>
                <a:spcPts val="1200"/>
              </a:spcBef>
              <a:buFont typeface="Wingdings" panose="05000000000000000000" pitchFamily="2" charset="2"/>
              <a:buChar char="§"/>
            </a:pPr>
            <a:r>
              <a:rPr lang="en-IN" b="1" dirty="0">
                <a:solidFill>
                  <a:srgbClr val="002060"/>
                </a:solidFill>
              </a:rPr>
              <a:t>Why Protractor</a:t>
            </a:r>
          </a:p>
          <a:p>
            <a:pPr marL="285750" indent="-285750">
              <a:spcBef>
                <a:spcPts val="1200"/>
              </a:spcBef>
              <a:buFont typeface="Wingdings" panose="05000000000000000000" pitchFamily="2" charset="2"/>
              <a:buChar char="§"/>
            </a:pPr>
            <a:r>
              <a:rPr lang="en-IN" b="1" dirty="0">
                <a:solidFill>
                  <a:srgbClr val="002060"/>
                </a:solidFill>
              </a:rPr>
              <a:t>Protractor vs Selenium</a:t>
            </a:r>
            <a:r>
              <a:rPr lang="en-US" b="1" dirty="0"/>
              <a:t> </a:t>
            </a:r>
          </a:p>
          <a:p>
            <a:pPr marL="285750" indent="-285750">
              <a:spcBef>
                <a:spcPts val="1200"/>
              </a:spcBef>
              <a:buFont typeface="Wingdings" panose="05000000000000000000" pitchFamily="2" charset="2"/>
              <a:buChar char="§"/>
            </a:pPr>
            <a:r>
              <a:rPr lang="en-US" b="1" dirty="0">
                <a:solidFill>
                  <a:srgbClr val="002060"/>
                </a:solidFill>
              </a:rPr>
              <a:t>Why to use Protractor over Selenium for Angular Apps</a:t>
            </a:r>
          </a:p>
          <a:p>
            <a:pPr marL="285750" indent="-285750">
              <a:spcBef>
                <a:spcPts val="1200"/>
              </a:spcBef>
              <a:buFont typeface="Wingdings" panose="05000000000000000000" pitchFamily="2" charset="2"/>
              <a:buChar char="§"/>
            </a:pPr>
            <a:r>
              <a:rPr lang="en-US" b="1" dirty="0">
                <a:solidFill>
                  <a:srgbClr val="002060"/>
                </a:solidFill>
              </a:rPr>
              <a:t>How Protractor Works</a:t>
            </a:r>
            <a:endParaRPr lang="en-IN" b="1" dirty="0">
              <a:solidFill>
                <a:srgbClr val="002060"/>
              </a:solidFill>
            </a:endParaRPr>
          </a:p>
          <a:p>
            <a:pPr marL="285750" indent="-285750">
              <a:lnSpc>
                <a:spcPct val="100000"/>
              </a:lnSpc>
              <a:spcBef>
                <a:spcPts val="1200"/>
              </a:spcBef>
              <a:buFont typeface="Wingdings" panose="05000000000000000000" pitchFamily="2" charset="2"/>
              <a:buChar char="§"/>
            </a:pPr>
            <a:r>
              <a:rPr lang="en-IN" b="1" dirty="0">
                <a:solidFill>
                  <a:srgbClr val="002060"/>
                </a:solidFill>
              </a:rPr>
              <a:t>How to set up Protractor</a:t>
            </a:r>
          </a:p>
          <a:p>
            <a:pPr marL="285750" indent="-285750">
              <a:lnSpc>
                <a:spcPct val="100000"/>
              </a:lnSpc>
              <a:spcBef>
                <a:spcPts val="1200"/>
              </a:spcBef>
              <a:buFont typeface="Wingdings" panose="05000000000000000000" pitchFamily="2" charset="2"/>
              <a:buChar char="§"/>
            </a:pPr>
            <a:r>
              <a:rPr lang="en-IN" b="1" dirty="0">
                <a:solidFill>
                  <a:srgbClr val="002060"/>
                </a:solidFill>
              </a:rPr>
              <a:t>Protractor commands</a:t>
            </a:r>
          </a:p>
          <a:p>
            <a:pPr marL="285750" indent="-285750">
              <a:lnSpc>
                <a:spcPct val="100000"/>
              </a:lnSpc>
              <a:spcBef>
                <a:spcPts val="1200"/>
              </a:spcBef>
              <a:buFont typeface="Wingdings" panose="05000000000000000000" pitchFamily="2" charset="2"/>
              <a:buChar char="§"/>
            </a:pPr>
            <a:r>
              <a:rPr lang="en-IN" b="1" dirty="0">
                <a:solidFill>
                  <a:srgbClr val="002060"/>
                </a:solidFill>
              </a:rPr>
              <a:t>Hands On </a:t>
            </a:r>
          </a:p>
          <a:p>
            <a:pPr marL="285750" indent="-285750">
              <a:lnSpc>
                <a:spcPct val="100000"/>
              </a:lnSpc>
              <a:spcBef>
                <a:spcPts val="1200"/>
              </a:spcBef>
              <a:buFont typeface="Wingdings" panose="05000000000000000000" pitchFamily="2" charset="2"/>
              <a:buChar char="§"/>
            </a:pPr>
            <a:endParaRPr lang="en-US" b="1" dirty="0">
              <a:solidFill>
                <a:srgbClr val="002060"/>
              </a:solidFill>
            </a:endParaRPr>
          </a:p>
        </p:txBody>
      </p:sp>
    </p:spTree>
    <p:extLst>
      <p:ext uri="{BB962C8B-B14F-4D97-AF65-F5344CB8AC3E}">
        <p14:creationId xmlns:p14="http://schemas.microsoft.com/office/powerpoint/2010/main" val="176912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rPr>
              <a:t>Introduction to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849869"/>
            <a:ext cx="10927882" cy="5632311"/>
          </a:xfrm>
          <a:prstGeom prst="rect">
            <a:avLst/>
          </a:prstGeom>
        </p:spPr>
        <p:txBody>
          <a:bodyPr wrap="square">
            <a:spAutoFit/>
          </a:bodyPr>
          <a:lstStyle/>
          <a:p>
            <a:endParaRPr lang="en-US" sz="2000" dirty="0">
              <a:solidFill>
                <a:srgbClr val="002060"/>
              </a:solidFill>
            </a:endParaRPr>
          </a:p>
          <a:p>
            <a:pPr marL="285750" indent="-285750">
              <a:buFont typeface="Wingdings" panose="05000000000000000000" pitchFamily="2" charset="2"/>
              <a:buChar char="§"/>
            </a:pPr>
            <a:r>
              <a:rPr lang="en-US" sz="2000" dirty="0">
                <a:solidFill>
                  <a:srgbClr val="002060"/>
                </a:solidFill>
              </a:rPr>
              <a:t>Protractor is an end-to-end testing framework for AngularJS applications and works as a solution integrator combining powerful tools and technologies such as NodeJS, Selenium WebDriver, Jasmine, Cucumber and Mocha.</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US" sz="2000">
                <a:solidFill>
                  <a:srgbClr val="002060"/>
                </a:solidFill>
              </a:rPr>
              <a:t>Now </a:t>
            </a:r>
            <a:r>
              <a:rPr lang="en-US" sz="2000" dirty="0">
                <a:solidFill>
                  <a:srgbClr val="002060"/>
                </a:solidFill>
              </a:rPr>
              <a:t>protractor supports both angular and Non-Angular applications.</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US" sz="2000" dirty="0">
                <a:solidFill>
                  <a:srgbClr val="002060"/>
                </a:solidFill>
              </a:rPr>
              <a:t>The protractor is wrapper written on top of Webdriver.js, all the features which are supported in Selenium Webdriver are supported by it, in addition to angular specific features.</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IN" sz="2000" dirty="0">
                <a:solidFill>
                  <a:srgbClr val="002060"/>
                </a:solidFill>
              </a:rPr>
              <a:t>WebDriverJs is the Official JavaScript implementation of selenium. It uses the Selenium JSON-Wire-Protocol to interact with the browser as selenium java does. Protractor depends on WebdriverJs to interact with the browser.</a:t>
            </a:r>
          </a:p>
          <a:p>
            <a:pPr marL="285750" indent="-285750">
              <a:buFont typeface="Wingdings" panose="05000000000000000000" pitchFamily="2" charset="2"/>
              <a:buChar char="§"/>
            </a:pPr>
            <a:endParaRPr lang="en-IN" sz="2000" dirty="0">
              <a:solidFill>
                <a:srgbClr val="002060"/>
              </a:solidFill>
            </a:endParaRPr>
          </a:p>
          <a:p>
            <a:pPr marL="285750" indent="-285750">
              <a:buFont typeface="Wingdings" panose="05000000000000000000" pitchFamily="2" charset="2"/>
              <a:buChar char="§"/>
            </a:pPr>
            <a:r>
              <a:rPr lang="en-US" sz="2000" dirty="0">
                <a:solidFill>
                  <a:srgbClr val="002060"/>
                </a:solidFill>
              </a:rPr>
              <a:t>Angular JS applications have some extra HTML attributes like ng-repeater, ng-controller, ng-model.., etc. which are not included in Selenium locators. Selenium is not able to identify those web elements using Selenium code. So, Protractor on the top of Selenium can handle and controls those attributes in Web Applications.</a:t>
            </a:r>
            <a:endParaRPr lang="en-IN" sz="2000" dirty="0">
              <a:solidFill>
                <a:srgbClr val="002060"/>
              </a:solidFill>
            </a:endParaRPr>
          </a:p>
        </p:txBody>
      </p:sp>
    </p:spTree>
    <p:extLst>
      <p:ext uri="{BB962C8B-B14F-4D97-AF65-F5344CB8AC3E}">
        <p14:creationId xmlns:p14="http://schemas.microsoft.com/office/powerpoint/2010/main" val="152172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rPr>
              <a:t>Introduction to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6C77A8C3-E15D-4F27-96F0-ADAE784D0AA3}"/>
              </a:ext>
            </a:extLst>
          </p:cNvPr>
          <p:cNvPicPr>
            <a:picLocks noChangeAspect="1"/>
          </p:cNvPicPr>
          <p:nvPr/>
        </p:nvPicPr>
        <p:blipFill>
          <a:blip r:embed="rId2"/>
          <a:stretch>
            <a:fillRect/>
          </a:stretch>
        </p:blipFill>
        <p:spPr>
          <a:xfrm>
            <a:off x="1377645" y="1606422"/>
            <a:ext cx="9246630" cy="3870453"/>
          </a:xfrm>
          <a:prstGeom prst="rect">
            <a:avLst/>
          </a:prstGeom>
        </p:spPr>
      </p:pic>
    </p:spTree>
    <p:extLst>
      <p:ext uri="{BB962C8B-B14F-4D97-AF65-F5344CB8AC3E}">
        <p14:creationId xmlns:p14="http://schemas.microsoft.com/office/powerpoint/2010/main" val="264409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rPr>
              <a:t>Introduction to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E31D93A1-C0E4-4EF5-AE73-353C67394ABD}"/>
              </a:ext>
            </a:extLst>
          </p:cNvPr>
          <p:cNvPicPr>
            <a:picLocks noChangeAspect="1"/>
          </p:cNvPicPr>
          <p:nvPr/>
        </p:nvPicPr>
        <p:blipFill>
          <a:blip r:embed="rId2"/>
          <a:stretch>
            <a:fillRect/>
          </a:stretch>
        </p:blipFill>
        <p:spPr>
          <a:xfrm>
            <a:off x="987118" y="1434960"/>
            <a:ext cx="9518957" cy="4329557"/>
          </a:xfrm>
          <a:prstGeom prst="rect">
            <a:avLst/>
          </a:prstGeom>
        </p:spPr>
      </p:pic>
    </p:spTree>
    <p:extLst>
      <p:ext uri="{BB962C8B-B14F-4D97-AF65-F5344CB8AC3E}">
        <p14:creationId xmlns:p14="http://schemas.microsoft.com/office/powerpoint/2010/main" val="182613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err="1">
                <a:solidFill>
                  <a:srgbClr val="002060"/>
                </a:solidFill>
              </a:rPr>
              <a:t>WebDriverJS</a:t>
            </a:r>
            <a:endParaRPr lang="en-US" sz="3200" b="1" dirty="0">
              <a:solidFill>
                <a:srgbClr val="002060"/>
              </a:solidFill>
            </a:endParaRP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1" y="849870"/>
            <a:ext cx="10629099" cy="3477875"/>
          </a:xfrm>
          <a:prstGeom prst="rect">
            <a:avLst/>
          </a:prstGeom>
        </p:spPr>
        <p:txBody>
          <a:bodyPr wrap="square">
            <a:spAutoFit/>
          </a:bodyPr>
          <a:lstStyle/>
          <a:p>
            <a:endParaRPr lang="en-IN" sz="2000" dirty="0">
              <a:solidFill>
                <a:srgbClr val="822433"/>
              </a:solidFill>
              <a:cs typeface="Arial" panose="020B0604020202020204" pitchFamily="34" charset="0"/>
            </a:endParaRPr>
          </a:p>
          <a:p>
            <a:pPr marL="342900" indent="-342900">
              <a:buFont typeface="Wingdings" panose="05000000000000000000" pitchFamily="2" charset="2"/>
              <a:buChar char="§"/>
            </a:pPr>
            <a:r>
              <a:rPr lang="en-IN" sz="2000" dirty="0">
                <a:solidFill>
                  <a:srgbClr val="002060"/>
                </a:solidFill>
                <a:cs typeface="Arial" panose="020B0604020202020204" pitchFamily="34" charset="0"/>
              </a:rPr>
              <a:t>WebDriverJs is the Official JavaScript implementation of selenium.  It is written by selenium guys and protractor depends on it to interact with browser.</a:t>
            </a:r>
          </a:p>
          <a:p>
            <a:pPr marL="342900" indent="-342900">
              <a:buFont typeface="Wingdings" panose="05000000000000000000" pitchFamily="2" charset="2"/>
              <a:buChar char="§"/>
            </a:pPr>
            <a:endParaRPr lang="en-IN" sz="2000" dirty="0">
              <a:solidFill>
                <a:srgbClr val="002060"/>
              </a:solidFill>
              <a:cs typeface="Arial" panose="020B0604020202020204" pitchFamily="34" charset="0"/>
            </a:endParaRPr>
          </a:p>
          <a:p>
            <a:pPr marL="342900" indent="-342900">
              <a:buFont typeface="Wingdings" panose="05000000000000000000" pitchFamily="2" charset="2"/>
              <a:buChar char="§"/>
              <a:defRPr/>
            </a:pPr>
            <a:r>
              <a:rPr lang="en-US" sz="2000" dirty="0">
                <a:solidFill>
                  <a:srgbClr val="002060"/>
                </a:solidFill>
              </a:rPr>
              <a:t>JSON Wire Protocol for various language binding to communicate with the browser controller.</a:t>
            </a:r>
          </a:p>
          <a:p>
            <a:pPr marL="285750" indent="-285750">
              <a:buFont typeface="Arial" panose="020B0604020202020204" pitchFamily="34" charset="0"/>
              <a:buChar char="•"/>
              <a:defRPr/>
            </a:pPr>
            <a:endParaRPr lang="en-US" sz="2000" dirty="0">
              <a:solidFill>
                <a:srgbClr val="002060"/>
              </a:solidFill>
              <a:cs typeface="Arial" panose="020B0604020202020204" pitchFamily="34" charset="0"/>
            </a:endParaRPr>
          </a:p>
          <a:p>
            <a:pPr marL="342900" indent="-342900">
              <a:buFont typeface="Wingdings" panose="05000000000000000000" pitchFamily="2" charset="2"/>
              <a:buChar char="§"/>
              <a:defRPr/>
            </a:pPr>
            <a:r>
              <a:rPr lang="en-US" sz="2000" dirty="0">
                <a:solidFill>
                  <a:srgbClr val="002060"/>
                </a:solidFill>
                <a:cs typeface="Arial" panose="020B0604020202020204" pitchFamily="34" charset="0"/>
              </a:rPr>
              <a:t>JavaScript is the latest addition in the language binding of webdriver, which is known as </a:t>
            </a:r>
            <a:r>
              <a:rPr lang="en-US" sz="2000" b="1" dirty="0">
                <a:solidFill>
                  <a:srgbClr val="002060"/>
                </a:solidFill>
                <a:cs typeface="Arial" panose="020B0604020202020204" pitchFamily="34" charset="0"/>
              </a:rPr>
              <a:t>webdriverjs.</a:t>
            </a:r>
          </a:p>
          <a:p>
            <a:pPr marL="285750" indent="-285750">
              <a:buFont typeface="Arial" panose="020B0604020202020204" pitchFamily="34" charset="0"/>
              <a:buChar char="•"/>
              <a:defRPr/>
            </a:pPr>
            <a:endParaRPr lang="en-US" sz="2000" dirty="0">
              <a:solidFill>
                <a:srgbClr val="002060"/>
              </a:solidFill>
              <a:cs typeface="Arial" panose="020B0604020202020204" pitchFamily="34" charset="0"/>
            </a:endParaRPr>
          </a:p>
          <a:p>
            <a:pPr marL="342900" indent="-342900">
              <a:buFont typeface="Wingdings" panose="05000000000000000000" pitchFamily="2" charset="2"/>
              <a:buChar char="§"/>
              <a:defRPr/>
            </a:pPr>
            <a:r>
              <a:rPr lang="en-US" sz="2000" dirty="0">
                <a:solidFill>
                  <a:srgbClr val="002060"/>
                </a:solidFill>
                <a:cs typeface="Arial" panose="020B0604020202020204" pitchFamily="34" charset="0"/>
              </a:rPr>
              <a:t>WebDriverJs is simply a wrapper over the JSON Wire Protocol exposing high level functions.</a:t>
            </a:r>
          </a:p>
          <a:p>
            <a:pPr>
              <a:defRPr/>
            </a:pPr>
            <a:endParaRPr lang="en-US" sz="2000" dirty="0">
              <a:solidFill>
                <a:srgbClr val="002060"/>
              </a:solidFill>
              <a:cs typeface="Arial" panose="020B0604020202020204" pitchFamily="34" charset="0"/>
            </a:endParaRPr>
          </a:p>
        </p:txBody>
      </p:sp>
      <p:pic>
        <p:nvPicPr>
          <p:cNvPr id="4" name="Picture 1">
            <a:extLst>
              <a:ext uri="{FF2B5EF4-FFF2-40B4-BE49-F238E27FC236}">
                <a16:creationId xmlns:a16="http://schemas.microsoft.com/office/drawing/2014/main" id="{13EF15A1-6ED8-4575-9BE4-51AE06F872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7876" y="4080095"/>
            <a:ext cx="7323749" cy="205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46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ea typeface="+mj-ea"/>
                <a:cs typeface="Calibri" panose="020F0502020204030204" pitchFamily="34" charset="0"/>
              </a:rPr>
              <a:t>Why</a:t>
            </a:r>
            <a:r>
              <a:rPr lang="en-US" sz="3200" b="1" dirty="0">
                <a:solidFill>
                  <a:srgbClr val="002060"/>
                </a:solidFill>
              </a:rPr>
              <a:t>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778399"/>
            <a:ext cx="10927882" cy="6863417"/>
          </a:xfrm>
          <a:prstGeom prst="rect">
            <a:avLst/>
          </a:prstGeom>
        </p:spPr>
        <p:txBody>
          <a:bodyPr wrap="square">
            <a:spAutoFit/>
          </a:bodyPr>
          <a:lstStyle/>
          <a:p>
            <a:endParaRPr lang="en-US" sz="2000" dirty="0">
              <a:solidFill>
                <a:srgbClr val="002060"/>
              </a:solidFill>
            </a:endParaRPr>
          </a:p>
          <a:p>
            <a:pPr marL="285750" indent="-285750">
              <a:buFont typeface="Wingdings" panose="05000000000000000000" pitchFamily="2" charset="2"/>
              <a:buChar char="§"/>
            </a:pPr>
            <a:r>
              <a:rPr lang="en-US" sz="2000" dirty="0" err="1">
                <a:solidFill>
                  <a:srgbClr val="002060"/>
                </a:solidFill>
              </a:rPr>
              <a:t>Angularjs</a:t>
            </a:r>
            <a:r>
              <a:rPr lang="en-US" sz="2000" dirty="0">
                <a:solidFill>
                  <a:srgbClr val="002060"/>
                </a:solidFill>
              </a:rPr>
              <a:t> needs to identify the elements which are not recognized by selenium for ex: ng-model, </a:t>
            </a:r>
            <a:r>
              <a:rPr lang="en-US" sz="2000" dirty="0" err="1">
                <a:solidFill>
                  <a:srgbClr val="002060"/>
                </a:solidFill>
              </a:rPr>
              <a:t>css</a:t>
            </a:r>
            <a:r>
              <a:rPr lang="en-US" sz="2000" dirty="0">
                <a:solidFill>
                  <a:srgbClr val="002060"/>
                </a:solidFill>
              </a:rPr>
              <a:t> etc.</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US" sz="2000" dirty="0">
                <a:solidFill>
                  <a:srgbClr val="002060"/>
                </a:solidFill>
              </a:rPr>
              <a:t>Protractor provides some new locator strategies and functions which are very helpful to automate the AngularJS application. Examples include things like:</a:t>
            </a:r>
          </a:p>
          <a:p>
            <a:pPr marL="1200150" lvl="2" indent="-285750">
              <a:buFont typeface="Arial" panose="020B0604020202020204" pitchFamily="34" charset="0"/>
              <a:buChar char="•"/>
            </a:pPr>
            <a:r>
              <a:rPr lang="en-IN" sz="2000" dirty="0" err="1">
                <a:solidFill>
                  <a:srgbClr val="002060"/>
                </a:solidFill>
              </a:rPr>
              <a:t>waitForAngular</a:t>
            </a:r>
            <a:endParaRPr lang="en-IN" sz="2000" dirty="0">
              <a:solidFill>
                <a:srgbClr val="002060"/>
              </a:solidFill>
            </a:endParaRPr>
          </a:p>
          <a:p>
            <a:pPr marL="1200150" lvl="2" indent="-285750">
              <a:buFont typeface="Arial" panose="020B0604020202020204" pitchFamily="34" charset="0"/>
              <a:buChar char="•"/>
            </a:pPr>
            <a:r>
              <a:rPr lang="en-IN" sz="2000" dirty="0" err="1">
                <a:solidFill>
                  <a:srgbClr val="002060"/>
                </a:solidFill>
              </a:rPr>
              <a:t>By.binding</a:t>
            </a:r>
            <a:endParaRPr lang="en-IN" sz="2000" dirty="0">
              <a:solidFill>
                <a:srgbClr val="002060"/>
              </a:solidFill>
            </a:endParaRPr>
          </a:p>
          <a:p>
            <a:pPr marL="1200150" lvl="2" indent="-285750">
              <a:buFont typeface="Arial" panose="020B0604020202020204" pitchFamily="34" charset="0"/>
              <a:buChar char="•"/>
            </a:pPr>
            <a:r>
              <a:rPr lang="en-IN" sz="2000" dirty="0" err="1">
                <a:solidFill>
                  <a:srgbClr val="002060"/>
                </a:solidFill>
              </a:rPr>
              <a:t>By.repeater</a:t>
            </a:r>
            <a:r>
              <a:rPr lang="en-IN" sz="2000" dirty="0">
                <a:solidFill>
                  <a:srgbClr val="002060"/>
                </a:solidFill>
              </a:rPr>
              <a:t>,</a:t>
            </a:r>
          </a:p>
          <a:p>
            <a:pPr marL="1200150" lvl="2" indent="-285750">
              <a:buFont typeface="Arial" panose="020B0604020202020204" pitchFamily="34" charset="0"/>
              <a:buChar char="•"/>
            </a:pPr>
            <a:r>
              <a:rPr lang="en-IN" sz="2000" dirty="0" err="1">
                <a:solidFill>
                  <a:srgbClr val="002060"/>
                </a:solidFill>
              </a:rPr>
              <a:t>By.textarea</a:t>
            </a:r>
            <a:endParaRPr lang="en-IN" sz="2000" dirty="0">
              <a:solidFill>
                <a:srgbClr val="002060"/>
              </a:solidFill>
            </a:endParaRPr>
          </a:p>
          <a:p>
            <a:pPr marL="1200150" lvl="2" indent="-285750">
              <a:buFont typeface="Arial" panose="020B0604020202020204" pitchFamily="34" charset="0"/>
              <a:buChar char="•"/>
            </a:pPr>
            <a:r>
              <a:rPr lang="en-IN" sz="2000" dirty="0" err="1">
                <a:solidFill>
                  <a:srgbClr val="002060"/>
                </a:solidFill>
              </a:rPr>
              <a:t>By.model</a:t>
            </a:r>
            <a:endParaRPr lang="en-IN" sz="2000" dirty="0">
              <a:solidFill>
                <a:srgbClr val="002060"/>
              </a:solidFill>
            </a:endParaRPr>
          </a:p>
          <a:p>
            <a:pPr marL="1200150" lvl="2" indent="-285750">
              <a:buFont typeface="Arial" panose="020B0604020202020204" pitchFamily="34" charset="0"/>
              <a:buChar char="•"/>
            </a:pPr>
            <a:r>
              <a:rPr lang="en-IN" sz="2000" dirty="0" err="1">
                <a:solidFill>
                  <a:srgbClr val="002060"/>
                </a:solidFill>
              </a:rPr>
              <a:t>WebElement.all</a:t>
            </a:r>
            <a:r>
              <a:rPr lang="en-IN" sz="2000" dirty="0">
                <a:solidFill>
                  <a:srgbClr val="002060"/>
                </a:solidFill>
              </a:rPr>
              <a:t>,</a:t>
            </a:r>
          </a:p>
          <a:p>
            <a:pPr marL="1200150" lvl="2" indent="-285750">
              <a:buFont typeface="Arial" panose="020B0604020202020204" pitchFamily="34" charset="0"/>
              <a:buChar char="•"/>
            </a:pPr>
            <a:r>
              <a:rPr lang="en-IN" sz="2000" dirty="0" err="1">
                <a:solidFill>
                  <a:srgbClr val="002060"/>
                </a:solidFill>
              </a:rPr>
              <a:t>WebElement.evaluate</a:t>
            </a:r>
            <a:endParaRPr lang="en-IN" sz="2000" dirty="0">
              <a:solidFill>
                <a:srgbClr val="002060"/>
              </a:solidFill>
            </a:endParaRPr>
          </a:p>
          <a:p>
            <a:endParaRPr lang="en-US" sz="2000" dirty="0">
              <a:solidFill>
                <a:srgbClr val="002060"/>
              </a:solidFill>
            </a:endParaRPr>
          </a:p>
          <a:p>
            <a:pPr marL="285750" indent="-285750">
              <a:buFont typeface="Wingdings" panose="05000000000000000000" pitchFamily="2" charset="2"/>
              <a:buChar char="§"/>
            </a:pPr>
            <a:r>
              <a:rPr lang="en-US" sz="2000" dirty="0">
                <a:solidFill>
                  <a:srgbClr val="002060"/>
                </a:solidFill>
              </a:rPr>
              <a:t>It supports multiple browsers like </a:t>
            </a:r>
            <a:r>
              <a:rPr lang="en-US" sz="2000" dirty="0" err="1">
                <a:solidFill>
                  <a:srgbClr val="002060"/>
                </a:solidFill>
              </a:rPr>
              <a:t>chrome,firefox,safari</a:t>
            </a:r>
            <a:r>
              <a:rPr lang="en-US" sz="2000" dirty="0">
                <a:solidFill>
                  <a:srgbClr val="002060"/>
                </a:solidFill>
              </a:rPr>
              <a:t> and IE .It can run parallel test using the </a:t>
            </a:r>
            <a:r>
              <a:rPr lang="en-US" sz="2000" dirty="0" err="1">
                <a:solidFill>
                  <a:srgbClr val="002060"/>
                </a:solidFill>
              </a:rPr>
              <a:t>multiCapabilities</a:t>
            </a:r>
            <a:r>
              <a:rPr lang="en-US" sz="2000" dirty="0">
                <a:solidFill>
                  <a:srgbClr val="002060"/>
                </a:solidFill>
              </a:rPr>
              <a:t> configuration option</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US" altLang="en-US" sz="2000" dirty="0">
                <a:solidFill>
                  <a:srgbClr val="002060"/>
                </a:solidFill>
              </a:rPr>
              <a:t>Supports the Jasmine, Mocha, and Cucumber BDD test frameworks</a:t>
            </a:r>
          </a:p>
          <a:p>
            <a:pPr marL="285750" indent="-285750">
              <a:buFont typeface="Wingdings" panose="05000000000000000000" pitchFamily="2" charset="2"/>
              <a:buChar char="§"/>
            </a:pPr>
            <a:endParaRPr lang="en-US" sz="2000"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spTree>
    <p:extLst>
      <p:ext uri="{BB962C8B-B14F-4D97-AF65-F5344CB8AC3E}">
        <p14:creationId xmlns:p14="http://schemas.microsoft.com/office/powerpoint/2010/main" val="199186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301626"/>
            <a:ext cx="11541125" cy="911158"/>
          </a:xfrm>
          <a:prstGeom prst="rect">
            <a:avLst/>
          </a:prstGeom>
        </p:spPr>
        <p:txBody>
          <a:bodyPr/>
          <a:lstStyle/>
          <a:p>
            <a:pPr marL="0" indent="0">
              <a:buNone/>
            </a:pPr>
            <a:r>
              <a:rPr lang="en-US" sz="3600" dirty="0">
                <a:solidFill>
                  <a:srgbClr val="002060"/>
                </a:solidFill>
                <a:latin typeface="Calibri" panose="020F0502020204030204" pitchFamily="34" charset="0"/>
                <a:ea typeface="+mj-ea"/>
                <a:cs typeface="Calibri" panose="020F0502020204030204" pitchFamily="34" charset="0"/>
              </a:rPr>
              <a:t>      </a:t>
            </a:r>
            <a:r>
              <a:rPr lang="en-US" sz="3200" b="1" dirty="0">
                <a:solidFill>
                  <a:srgbClr val="002060"/>
                </a:solidFill>
                <a:ea typeface="+mj-ea"/>
                <a:cs typeface="Calibri" panose="020F0502020204030204" pitchFamily="34" charset="0"/>
              </a:rPr>
              <a:t>Why</a:t>
            </a:r>
            <a:r>
              <a:rPr lang="en-US" sz="3200" b="1" dirty="0">
                <a:solidFill>
                  <a:srgbClr val="002060"/>
                </a:solidFill>
              </a:rPr>
              <a:t> Protractor?</a:t>
            </a:r>
          </a:p>
          <a:p>
            <a:pPr marL="0" indent="0">
              <a:buNone/>
            </a:pPr>
            <a:endParaRPr lang="en-US" sz="3600" dirty="0">
              <a:solidFill>
                <a:srgbClr val="002060"/>
              </a:solidFill>
              <a:latin typeface="Calibri" panose="020F0502020204030204" pitchFamily="34" charset="0"/>
              <a:ea typeface="+mj-ea"/>
              <a:cs typeface="Calibri" panose="020F0502020204030204" pitchFamily="34" charset="0"/>
            </a:endParaRPr>
          </a:p>
        </p:txBody>
      </p:sp>
      <p:sp>
        <p:nvSpPr>
          <p:cNvPr id="2" name="Rectangle 1">
            <a:extLst>
              <a:ext uri="{FF2B5EF4-FFF2-40B4-BE49-F238E27FC236}">
                <a16:creationId xmlns:a16="http://schemas.microsoft.com/office/drawing/2014/main" id="{C3E339BF-9121-4770-B4E8-CEF3A51F4E9A}"/>
              </a:ext>
            </a:extLst>
          </p:cNvPr>
          <p:cNvSpPr/>
          <p:nvPr/>
        </p:nvSpPr>
        <p:spPr>
          <a:xfrm>
            <a:off x="381802" y="778399"/>
            <a:ext cx="10927882" cy="3785652"/>
          </a:xfrm>
          <a:prstGeom prst="rect">
            <a:avLst/>
          </a:prstGeom>
        </p:spPr>
        <p:txBody>
          <a:bodyPr wrap="square">
            <a:spAutoFit/>
          </a:bodyPr>
          <a:lstStyle/>
          <a:p>
            <a:endParaRPr lang="en-US" sz="2000" dirty="0">
              <a:solidFill>
                <a:srgbClr val="002060"/>
              </a:solidFill>
            </a:endParaRPr>
          </a:p>
          <a:p>
            <a:pPr marL="285750" indent="-285750">
              <a:buFont typeface="Wingdings" panose="05000000000000000000" pitchFamily="2" charset="2"/>
              <a:buChar char="§"/>
            </a:pPr>
            <a:r>
              <a:rPr lang="en-US" sz="2000" dirty="0">
                <a:solidFill>
                  <a:srgbClr val="002060"/>
                </a:solidFill>
              </a:rPr>
              <a:t>Angular (like pure </a:t>
            </a:r>
            <a:r>
              <a:rPr lang="en-US" sz="2000" dirty="0" err="1">
                <a:solidFill>
                  <a:srgbClr val="002060"/>
                </a:solidFill>
              </a:rPr>
              <a:t>javascript</a:t>
            </a:r>
            <a:r>
              <a:rPr lang="en-US" sz="2000" dirty="0">
                <a:solidFill>
                  <a:srgbClr val="002060"/>
                </a:solidFill>
              </a:rPr>
              <a:t>) is mostly asynchronous throughout and makes use of promises to handle asynchronous call.</a:t>
            </a:r>
          </a:p>
          <a:p>
            <a:endParaRPr lang="en-US" sz="2000" dirty="0">
              <a:solidFill>
                <a:srgbClr val="002060"/>
              </a:solidFill>
            </a:endParaRPr>
          </a:p>
          <a:p>
            <a:pPr marL="285750" indent="-285750">
              <a:buFont typeface="Wingdings" panose="05000000000000000000" pitchFamily="2" charset="2"/>
              <a:buChar char="§"/>
            </a:pPr>
            <a:r>
              <a:rPr lang="en-US" sz="2000" b="1" dirty="0">
                <a:solidFill>
                  <a:srgbClr val="002060"/>
                </a:solidFill>
              </a:rPr>
              <a:t>Synchronous Programming</a:t>
            </a:r>
            <a:r>
              <a:rPr lang="en-US" sz="2000" dirty="0">
                <a:solidFill>
                  <a:srgbClr val="002060"/>
                </a:solidFill>
              </a:rPr>
              <a:t> : In a synchronous programming model, things happen one at a time. Each operation has to wait for the previous one to be completed, before it can be executed.</a:t>
            </a:r>
          </a:p>
          <a:p>
            <a:pPr marL="285750" indent="-285750">
              <a:buFont typeface="Wingdings" panose="05000000000000000000" pitchFamily="2" charset="2"/>
              <a:buChar char="§"/>
            </a:pPr>
            <a:endParaRPr lang="en-US" sz="2000" dirty="0">
              <a:solidFill>
                <a:srgbClr val="002060"/>
              </a:solidFill>
            </a:endParaRPr>
          </a:p>
          <a:p>
            <a:pPr marL="285750" indent="-285750">
              <a:buFont typeface="Wingdings" panose="05000000000000000000" pitchFamily="2" charset="2"/>
              <a:buChar char="§"/>
            </a:pPr>
            <a:r>
              <a:rPr lang="en-US" sz="2000" b="1" dirty="0">
                <a:solidFill>
                  <a:srgbClr val="002060"/>
                </a:solidFill>
              </a:rPr>
              <a:t>Asynchronous Programming : </a:t>
            </a:r>
            <a:r>
              <a:rPr lang="en-US" sz="2000" dirty="0">
                <a:solidFill>
                  <a:srgbClr val="002060"/>
                </a:solidFill>
              </a:rPr>
              <a:t>An asynchronous model allows multiple things happen at the same time. Operations can be executed WHILE the query is being processed.</a:t>
            </a:r>
            <a:endParaRPr lang="en-US" sz="2000" b="1" dirty="0">
              <a:solidFill>
                <a:srgbClr val="002060"/>
              </a:solidFill>
            </a:endParaRPr>
          </a:p>
          <a:p>
            <a:pPr lvl="2"/>
            <a:endParaRPr lang="en-IN" sz="2000" dirty="0"/>
          </a:p>
          <a:p>
            <a:pPr marL="1200150" lvl="2" indent="-285750">
              <a:buFont typeface="Arial" panose="020B0604020202020204" pitchFamily="34" charset="0"/>
              <a:buChar char="•"/>
            </a:pPr>
            <a:endParaRPr lang="en-IN" sz="2000" dirty="0"/>
          </a:p>
          <a:p>
            <a:pPr marL="285750" indent="-285750">
              <a:buFont typeface="Wingdings" panose="05000000000000000000" pitchFamily="2" charset="2"/>
              <a:buChar char="§"/>
            </a:pPr>
            <a:endParaRPr lang="en-IN" sz="2000" dirty="0">
              <a:solidFill>
                <a:srgbClr val="002060"/>
              </a:solidFill>
            </a:endParaRPr>
          </a:p>
        </p:txBody>
      </p:sp>
    </p:spTree>
    <p:extLst>
      <p:ext uri="{BB962C8B-B14F-4D97-AF65-F5344CB8AC3E}">
        <p14:creationId xmlns:p14="http://schemas.microsoft.com/office/powerpoint/2010/main" val="4267480233"/>
      </p:ext>
    </p:extLst>
  </p:cSld>
  <p:clrMapOvr>
    <a:masterClrMapping/>
  </p:clrMapOvr>
</p:sld>
</file>

<file path=ppt/theme/theme1.xml><?xml version="1.0" encoding="utf-8"?>
<a:theme xmlns:a="http://schemas.openxmlformats.org/drawingml/2006/main" name="Custom Design">
  <a:themeElements>
    <a:clrScheme name="Benutzerdefiniert 5">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00000"/>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cussion Table_Temp_20081028_v1">
  <a:themeElements>
    <a:clrScheme name="New Hyperlink colou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95959"/>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iscussion Table_Temp_20081028_v1">
  <a:themeElements>
    <a:clrScheme name="New Hyperlink colou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95959"/>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17238</TotalTime>
  <Words>1184</Words>
  <Application>Microsoft Office PowerPoint</Application>
  <PresentationFormat>Widescreen</PresentationFormat>
  <Paragraphs>168</Paragraphs>
  <Slides>26</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Arial Rounded MT Bold</vt:lpstr>
      <vt:lpstr>Arial Unicode MS</vt:lpstr>
      <vt:lpstr>Calibri</vt:lpstr>
      <vt:lpstr>Calibri Light</vt:lpstr>
      <vt:lpstr>Courier New</vt:lpstr>
      <vt:lpstr>Wingdings</vt:lpstr>
      <vt:lpstr>Custom Design</vt:lpstr>
      <vt:lpstr>1_Discussion Table_Temp_20081028_v1</vt:lpstr>
      <vt:lpstr>1_Discussion Table_Temp_20081028_v1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Package.json</vt:lpstr>
      <vt:lpstr>PowerPoint Presentation</vt:lpstr>
      <vt:lpstr>PowerPoint Presentation</vt:lpstr>
      <vt:lpstr>PowerPoint Presentation</vt:lpstr>
      <vt:lpstr>PowerPoint Presentation</vt:lpstr>
      <vt:lpstr>Spec.js</vt:lpstr>
      <vt:lpstr>PowerPoint Presentation</vt:lpstr>
      <vt:lpstr>Quality at the speed of digital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V-Abhay Singh</cp:lastModifiedBy>
  <cp:revision>666</cp:revision>
  <dcterms:created xsi:type="dcterms:W3CDTF">2018-07-23T09:16:21Z</dcterms:created>
  <dcterms:modified xsi:type="dcterms:W3CDTF">2020-05-13T11:42:56Z</dcterms:modified>
</cp:coreProperties>
</file>